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777" r:id="rId2"/>
  </p:sldMasterIdLst>
  <p:notesMasterIdLst>
    <p:notesMasterId r:id="rId22"/>
  </p:notesMasterIdLst>
  <p:sldIdLst>
    <p:sldId id="256" r:id="rId3"/>
    <p:sldId id="278" r:id="rId4"/>
    <p:sldId id="270" r:id="rId5"/>
    <p:sldId id="283" r:id="rId6"/>
    <p:sldId id="284" r:id="rId7"/>
    <p:sldId id="286" r:id="rId8"/>
    <p:sldId id="277" r:id="rId9"/>
    <p:sldId id="265" r:id="rId10"/>
    <p:sldId id="263" r:id="rId11"/>
    <p:sldId id="280" r:id="rId12"/>
    <p:sldId id="260" r:id="rId13"/>
    <p:sldId id="266" r:id="rId14"/>
    <p:sldId id="268" r:id="rId15"/>
    <p:sldId id="269" r:id="rId16"/>
    <p:sldId id="272" r:id="rId17"/>
    <p:sldId id="273" r:id="rId18"/>
    <p:sldId id="289" r:id="rId19"/>
    <p:sldId id="271" r:id="rId20"/>
    <p:sldId id="288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Space Grotesk" panose="020B0604020202020204" charset="-18"/>
      <p:regular r:id="rId27"/>
      <p:bold r:id="rId28"/>
    </p:embeddedFont>
    <p:embeddedFont>
      <p:font typeface="Verdana" panose="020B0604030504040204" pitchFamily="34" charset="0"/>
      <p:regular r:id="rId29"/>
      <p:bold r:id="rId30"/>
      <p:italic r:id="rId31"/>
      <p:boldItalic r:id="rId32"/>
    </p:embeddedFont>
    <p:embeddedFont>
      <p:font typeface="Open Sans" panose="020B060402020202020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6" roundtripDataSignature="AMtx7mikr2/QsAny3PBE/zzDCDM/982u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/>
    <p:restoredTop sz="94689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font" Target="fonts/font12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46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2" name="Google Shape;13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5379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1636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Google Shape;162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7" name="Google Shape;162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" name="Google Shape;164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4" name="Google Shape;164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1" name="Google Shape;165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2" name="Google Shape;165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52917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28781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54855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" name="Google Shape;1669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0" name="Google Shape;167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39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1999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0657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5022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9137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pl-PL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973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Google Shape;157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5" name="Google Shape;157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0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The EU Green Deal plan to achieve these targets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0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via impact on </a:t>
            </a:r>
            <a:r>
              <a:rPr lang="pl-PL" sz="1800" b="1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overarching policy areas</a:t>
            </a:r>
            <a:r>
              <a:rPr lang="pl-PL" sz="1800" b="0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, divided in 8 Green Deal action areas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0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through a forecasted </a:t>
            </a:r>
            <a:r>
              <a:rPr lang="pl-PL" sz="1800" b="1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€1 trillion in investment </a:t>
            </a:r>
            <a:r>
              <a:rPr lang="pl-PL" sz="1800" b="0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that will be available through </a:t>
            </a:r>
            <a:r>
              <a:rPr lang="pl-PL" sz="1800" b="1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InvestEU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0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And by encouraging </a:t>
            </a:r>
            <a:r>
              <a:rPr lang="pl-PL" sz="1800" b="1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private sector investment</a:t>
            </a:r>
            <a:r>
              <a:rPr lang="pl-PL" sz="1800" b="0" i="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, with action plans for key sectors and goals such as cutting waste, better use of natural resources or halting the loss of species.</a:t>
            </a:r>
            <a:endParaRPr/>
          </a:p>
        </p:txBody>
      </p:sp>
      <p:sp>
        <p:nvSpPr>
          <p:cNvPr id="1576" name="Google Shape;157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l-PL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Google Shape;153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8" name="Google Shape;153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/>
              <a:t>Bardzo wyraźnie widać te zależności i związki w mapie Celów Zrównoważonego Rozwoju ONZ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>
                <a:solidFill>
                  <a:srgbClr val="313131"/>
                </a:solidFill>
              </a:rPr>
              <a:t>Pakiet SDG’s obejmuje komplementarne i przenikające się  wyzwania </a:t>
            </a:r>
            <a:r>
              <a:rPr lang="pl-PL" sz="1400" b="1">
                <a:solidFill>
                  <a:srgbClr val="313131"/>
                </a:solidFill>
              </a:rPr>
              <a:t>społeczne i środowiskowe.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9" name="Google Shape;1539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3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Title &amp; subtitle">
  <p:cSld name="18_Title &amp; subtitle">
    <p:spTree>
      <p:nvGrpSpPr>
        <p:cNvPr id="1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9" name="Google Shape;1309;p2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767762" y="0"/>
            <a:ext cx="34242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0" name="Google Shape;1310;p232"/>
          <p:cNvSpPr/>
          <p:nvPr/>
        </p:nvSpPr>
        <p:spPr>
          <a:xfrm>
            <a:off x="8767762" y="0"/>
            <a:ext cx="3424237" cy="6857999"/>
          </a:xfrm>
          <a:prstGeom prst="rect">
            <a:avLst/>
          </a:prstGeom>
          <a:gradFill>
            <a:gsLst>
              <a:gs pos="0">
                <a:srgbClr val="000000">
                  <a:alpha val="53725"/>
                </a:srgbClr>
              </a:gs>
              <a:gs pos="99000">
                <a:srgbClr val="000000">
                  <a:alpha val="53725"/>
                </a:srgbClr>
              </a:gs>
              <a:gs pos="100000">
                <a:srgbClr val="000000">
                  <a:alpha val="53725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1" name="Google Shape;1311;p232"/>
          <p:cNvSpPr txBox="1">
            <a:spLocks noGrp="1"/>
          </p:cNvSpPr>
          <p:nvPr>
            <p:ph type="body" idx="1"/>
          </p:nvPr>
        </p:nvSpPr>
        <p:spPr>
          <a:xfrm>
            <a:off x="572135" y="682183"/>
            <a:ext cx="7943904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12" name="Google Shape;1312;p232"/>
          <p:cNvSpPr txBox="1">
            <a:spLocks noGrp="1"/>
          </p:cNvSpPr>
          <p:nvPr>
            <p:ph type="title"/>
          </p:nvPr>
        </p:nvSpPr>
        <p:spPr>
          <a:xfrm>
            <a:off x="572135" y="352999"/>
            <a:ext cx="7943904" cy="329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3" name="Google Shape;1313;p232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_Title &amp; subtitle">
  <p:cSld name="23_Title &amp; subtitle"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5" name="Google Shape;1315;p2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34250" y="0"/>
            <a:ext cx="485774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6" name="Google Shape;1316;p233"/>
          <p:cNvSpPr/>
          <p:nvPr/>
        </p:nvSpPr>
        <p:spPr>
          <a:xfrm>
            <a:off x="7334250" y="0"/>
            <a:ext cx="4857749" cy="6857999"/>
          </a:xfrm>
          <a:prstGeom prst="rect">
            <a:avLst/>
          </a:prstGeom>
          <a:gradFill>
            <a:gsLst>
              <a:gs pos="0">
                <a:srgbClr val="000000">
                  <a:alpha val="53725"/>
                </a:srgbClr>
              </a:gs>
              <a:gs pos="99000">
                <a:srgbClr val="000000">
                  <a:alpha val="53725"/>
                </a:srgbClr>
              </a:gs>
              <a:gs pos="100000">
                <a:srgbClr val="000000">
                  <a:alpha val="53725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7" name="Google Shape;1317;p233"/>
          <p:cNvSpPr txBox="1">
            <a:spLocks noGrp="1"/>
          </p:cNvSpPr>
          <p:nvPr>
            <p:ph type="body" idx="1"/>
          </p:nvPr>
        </p:nvSpPr>
        <p:spPr>
          <a:xfrm>
            <a:off x="572135" y="682183"/>
            <a:ext cx="6599846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18" name="Google Shape;1318;p233"/>
          <p:cNvSpPr txBox="1">
            <a:spLocks noGrp="1"/>
          </p:cNvSpPr>
          <p:nvPr>
            <p:ph type="title"/>
          </p:nvPr>
        </p:nvSpPr>
        <p:spPr>
          <a:xfrm>
            <a:off x="572135" y="352999"/>
            <a:ext cx="6599846" cy="329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9" name="Google Shape;1319;p233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4_Title &amp; subtitle">
  <p:cSld name="24_Title &amp; subtitle"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" name="Google Shape;1321;p2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479798"/>
            <a:ext cx="12191999" cy="3429001"/>
          </a:xfrm>
          <a:prstGeom prst="rect">
            <a:avLst/>
          </a:prstGeom>
          <a:noFill/>
          <a:ln>
            <a:noFill/>
          </a:ln>
        </p:spPr>
      </p:pic>
      <p:sp>
        <p:nvSpPr>
          <p:cNvPr id="1322" name="Google Shape;1322;p234"/>
          <p:cNvSpPr/>
          <p:nvPr/>
        </p:nvSpPr>
        <p:spPr>
          <a:xfrm>
            <a:off x="33020" y="3479798"/>
            <a:ext cx="12192000" cy="3429000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77647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Google Shape;1323;p234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24" name="Google Shape;1324;p234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5" name="Google Shape;1325;p234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  <p:sp>
        <p:nvSpPr>
          <p:cNvPr id="1326" name="Google Shape;1326;p234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_Title &amp; subtitle">
  <p:cSld name="25_Title &amp; subtitle"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8" name="Google Shape;1328;p2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428998"/>
            <a:ext cx="12191999" cy="3429001"/>
          </a:xfrm>
          <a:prstGeom prst="rect">
            <a:avLst/>
          </a:prstGeom>
          <a:noFill/>
          <a:ln>
            <a:noFill/>
          </a:ln>
        </p:spPr>
      </p:pic>
      <p:sp>
        <p:nvSpPr>
          <p:cNvPr id="1329" name="Google Shape;1329;p235"/>
          <p:cNvSpPr/>
          <p:nvPr/>
        </p:nvSpPr>
        <p:spPr>
          <a:xfrm>
            <a:off x="-9525" y="3429000"/>
            <a:ext cx="12192000" cy="3429000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77647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0" name="Google Shape;1330;p235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31" name="Google Shape;1331;p235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2" name="Google Shape;1332;p235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  <p:sp>
        <p:nvSpPr>
          <p:cNvPr id="1333" name="Google Shape;1333;p235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6_Title &amp; subtitle">
  <p:cSld name="26_Title &amp; subtitle"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5" name="Google Shape;1335;p2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428998"/>
            <a:ext cx="12191999" cy="3429001"/>
          </a:xfrm>
          <a:prstGeom prst="rect">
            <a:avLst/>
          </a:prstGeom>
          <a:noFill/>
          <a:ln>
            <a:noFill/>
          </a:ln>
        </p:spPr>
      </p:pic>
      <p:sp>
        <p:nvSpPr>
          <p:cNvPr id="1336" name="Google Shape;1336;p236"/>
          <p:cNvSpPr/>
          <p:nvPr/>
        </p:nvSpPr>
        <p:spPr>
          <a:xfrm>
            <a:off x="-1" y="3429001"/>
            <a:ext cx="12192000" cy="3429000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77647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7" name="Google Shape;1337;p236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38" name="Google Shape;1338;p236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9" name="Google Shape;1339;p236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  <p:sp>
        <p:nvSpPr>
          <p:cNvPr id="1340" name="Google Shape;1340;p236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&amp; subtitle">
  <p:cSld name="6_Title &amp; subtitle">
    <p:bg>
      <p:bgPr>
        <a:solidFill>
          <a:schemeClr val="dk1"/>
        </a:solidFill>
        <a:effectLst/>
      </p:bgPr>
    </p:bg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237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 sz="1800" b="0">
                <a:solidFill>
                  <a:srgbClr val="A5A5A5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43" name="Google Shape;1343;p237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divider slide">
  <p:cSld name="Section title divider slide"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" name="Google Shape;1345;p238"/>
          <p:cNvSpPr>
            <a:spLocks noGrp="1"/>
          </p:cNvSpPr>
          <p:nvPr>
            <p:ph type="pic" idx="2"/>
          </p:nvPr>
        </p:nvSpPr>
        <p:spPr>
          <a:xfrm>
            <a:off x="0" y="0"/>
            <a:ext cx="10104438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6" name="Google Shape;1346;p238"/>
          <p:cNvSpPr txBox="1">
            <a:spLocks noGrp="1"/>
          </p:cNvSpPr>
          <p:nvPr>
            <p:ph type="subTitle" idx="1"/>
          </p:nvPr>
        </p:nvSpPr>
        <p:spPr>
          <a:xfrm>
            <a:off x="502920" y="320040"/>
            <a:ext cx="5260311" cy="1532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1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>
                <a:solidFill>
                  <a:schemeClr val="lt1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3pPr>
            <a:lvl4pPr lvl="3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4pPr>
            <a:lvl5pPr lvl="4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5pPr>
            <a:lvl6pPr lvl="5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6pPr>
            <a:lvl7pPr lvl="6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7pPr>
            <a:lvl8pPr lvl="7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8pPr>
            <a:lvl9pPr lvl="8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133"/>
              <a:buNone/>
              <a:defRPr sz="2133"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>
  <p:cSld name="2_Title &amp; subtitle">
    <p:spTree>
      <p:nvGrpSpPr>
        <p:cNvPr id="1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p239"/>
          <p:cNvSpPr txBox="1">
            <a:spLocks noGrp="1"/>
          </p:cNvSpPr>
          <p:nvPr>
            <p:ph type="body" idx="1"/>
          </p:nvPr>
        </p:nvSpPr>
        <p:spPr>
          <a:xfrm>
            <a:off x="501650" y="651600"/>
            <a:ext cx="11188800" cy="7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49" name="Google Shape;1349;p239"/>
          <p:cNvSpPr txBox="1">
            <a:spLocks noGrp="1"/>
          </p:cNvSpPr>
          <p:nvPr>
            <p:ph type="title"/>
          </p:nvPr>
        </p:nvSpPr>
        <p:spPr>
          <a:xfrm>
            <a:off x="501650" y="317500"/>
            <a:ext cx="11188800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b="1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&amp; subtitle">
  <p:cSld name="4_Title &amp; subtitle">
    <p:spTree>
      <p:nvGrpSpPr>
        <p:cNvPr id="1" name="Shape 1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Google Shape;1351;p240"/>
          <p:cNvSpPr txBox="1">
            <a:spLocks noGrp="1"/>
          </p:cNvSpPr>
          <p:nvPr>
            <p:ph type="body" idx="1"/>
          </p:nvPr>
        </p:nvSpPr>
        <p:spPr>
          <a:xfrm>
            <a:off x="463295" y="682940"/>
            <a:ext cx="112776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52" name="Google Shape;1352;p240"/>
          <p:cNvSpPr txBox="1">
            <a:spLocks noGrp="1"/>
          </p:cNvSpPr>
          <p:nvPr>
            <p:ph type="title"/>
          </p:nvPr>
        </p:nvSpPr>
        <p:spPr>
          <a:xfrm>
            <a:off x="463295" y="345992"/>
            <a:ext cx="11277600" cy="334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Qualifications 2 x 2">
  <p:cSld name="2_Qualifications 2 x 2"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p241"/>
          <p:cNvSpPr txBox="1">
            <a:spLocks noGrp="1"/>
          </p:cNvSpPr>
          <p:nvPr>
            <p:ph type="title"/>
          </p:nvPr>
        </p:nvSpPr>
        <p:spPr>
          <a:xfrm>
            <a:off x="501651" y="317501"/>
            <a:ext cx="11188700" cy="697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5" name="Google Shape;1355;p241"/>
          <p:cNvSpPr>
            <a:spLocks noGrp="1"/>
          </p:cNvSpPr>
          <p:nvPr>
            <p:ph type="pic" idx="2"/>
          </p:nvPr>
        </p:nvSpPr>
        <p:spPr>
          <a:xfrm>
            <a:off x="10424617" y="1857893"/>
            <a:ext cx="1244161" cy="549275"/>
          </a:xfrm>
          <a:prstGeom prst="rect">
            <a:avLst/>
          </a:prstGeom>
          <a:noFill/>
          <a:ln>
            <a:noFill/>
          </a:ln>
        </p:spPr>
      </p:sp>
      <p:sp>
        <p:nvSpPr>
          <p:cNvPr id="1356" name="Google Shape;1356;p241"/>
          <p:cNvSpPr>
            <a:spLocks noGrp="1"/>
          </p:cNvSpPr>
          <p:nvPr>
            <p:ph type="pic" idx="3"/>
          </p:nvPr>
        </p:nvSpPr>
        <p:spPr>
          <a:xfrm>
            <a:off x="4754494" y="4255707"/>
            <a:ext cx="1239381" cy="549275"/>
          </a:xfrm>
          <a:prstGeom prst="rect">
            <a:avLst/>
          </a:prstGeom>
          <a:noFill/>
          <a:ln>
            <a:noFill/>
          </a:ln>
        </p:spPr>
      </p:sp>
      <p:sp>
        <p:nvSpPr>
          <p:cNvPr id="1357" name="Google Shape;1357;p241"/>
          <p:cNvSpPr>
            <a:spLocks noGrp="1"/>
          </p:cNvSpPr>
          <p:nvPr>
            <p:ph type="pic" idx="4"/>
          </p:nvPr>
        </p:nvSpPr>
        <p:spPr>
          <a:xfrm>
            <a:off x="10424617" y="4249683"/>
            <a:ext cx="1244160" cy="549275"/>
          </a:xfrm>
          <a:prstGeom prst="rect">
            <a:avLst/>
          </a:prstGeom>
          <a:noFill/>
          <a:ln>
            <a:noFill/>
          </a:ln>
        </p:spPr>
      </p:sp>
      <p:sp>
        <p:nvSpPr>
          <p:cNvPr id="1358" name="Google Shape;1358;p241"/>
          <p:cNvSpPr txBox="1">
            <a:spLocks noGrp="1"/>
          </p:cNvSpPr>
          <p:nvPr>
            <p:ph type="body" idx="1"/>
          </p:nvPr>
        </p:nvSpPr>
        <p:spPr>
          <a:xfrm>
            <a:off x="501651" y="651600"/>
            <a:ext cx="11197501" cy="59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59" name="Google Shape;1359;p241"/>
          <p:cNvSpPr>
            <a:spLocks noGrp="1"/>
          </p:cNvSpPr>
          <p:nvPr>
            <p:ph type="pic" idx="5"/>
          </p:nvPr>
        </p:nvSpPr>
        <p:spPr>
          <a:xfrm>
            <a:off x="4769491" y="1863917"/>
            <a:ext cx="1210207" cy="54927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End slide ">
  <p:cSld name="End slide ">
    <p:bg>
      <p:bgPr>
        <a:solidFill>
          <a:schemeClr val="lt1"/>
        </a:solidFill>
        <a:effectLst/>
      </p:bgPr>
    </p:bg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p242"/>
          <p:cNvSpPr txBox="1">
            <a:spLocks noGrp="1"/>
          </p:cNvSpPr>
          <p:nvPr>
            <p:ph type="body" idx="1"/>
          </p:nvPr>
        </p:nvSpPr>
        <p:spPr>
          <a:xfrm>
            <a:off x="501652" y="4211955"/>
            <a:ext cx="8528936" cy="216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62" name="Google Shape;1362;p242"/>
          <p:cNvSpPr>
            <a:spLocks noGrp="1"/>
          </p:cNvSpPr>
          <p:nvPr>
            <p:ph type="pic" idx="2"/>
          </p:nvPr>
        </p:nvSpPr>
        <p:spPr>
          <a:xfrm>
            <a:off x="9370847" y="4211955"/>
            <a:ext cx="2319503" cy="1725448"/>
          </a:xfrm>
          <a:prstGeom prst="rect">
            <a:avLst/>
          </a:prstGeom>
          <a:noFill/>
          <a:ln>
            <a:noFill/>
          </a:ln>
        </p:spPr>
      </p:sp>
      <p:sp>
        <p:nvSpPr>
          <p:cNvPr id="1363" name="Google Shape;1363;p242"/>
          <p:cNvSpPr txBox="1">
            <a:spLocks noGrp="1"/>
          </p:cNvSpPr>
          <p:nvPr>
            <p:ph type="body" idx="3"/>
          </p:nvPr>
        </p:nvSpPr>
        <p:spPr>
          <a:xfrm>
            <a:off x="9370850" y="6018028"/>
            <a:ext cx="2319501" cy="363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50"/>
              <a:buNone/>
              <a:defRPr sz="95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grpSp>
        <p:nvGrpSpPr>
          <p:cNvPr id="1364" name="Google Shape;1364;p242"/>
          <p:cNvGrpSpPr/>
          <p:nvPr/>
        </p:nvGrpSpPr>
        <p:grpSpPr>
          <a:xfrm>
            <a:off x="469900" y="457761"/>
            <a:ext cx="1998000" cy="374400"/>
            <a:chOff x="398463" y="404813"/>
            <a:chExt cx="1627187" cy="307976"/>
          </a:xfrm>
        </p:grpSpPr>
        <p:sp>
          <p:nvSpPr>
            <p:cNvPr id="1365" name="Google Shape;1365;p242"/>
            <p:cNvSpPr/>
            <p:nvPr/>
          </p:nvSpPr>
          <p:spPr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6" name="Google Shape;1366;p242"/>
            <p:cNvSpPr/>
            <p:nvPr/>
          </p:nvSpPr>
          <p:spPr>
            <a:xfrm>
              <a:off x="398463" y="406401"/>
              <a:ext cx="247650" cy="301625"/>
            </a:xfrm>
            <a:custGeom>
              <a:avLst/>
              <a:gdLst/>
              <a:ahLst/>
              <a:cxnLst/>
              <a:rect l="l" t="t" r="r" b="b"/>
              <a:pathLst>
                <a:path w="287" h="347" extrusionOk="0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7" name="Google Shape;1367;p242"/>
            <p:cNvSpPr/>
            <p:nvPr/>
          </p:nvSpPr>
          <p:spPr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8" name="Google Shape;1368;p242"/>
            <p:cNvSpPr/>
            <p:nvPr/>
          </p:nvSpPr>
          <p:spPr>
            <a:xfrm>
              <a:off x="1011238" y="479426"/>
              <a:ext cx="215900" cy="231775"/>
            </a:xfrm>
            <a:custGeom>
              <a:avLst/>
              <a:gdLst/>
              <a:ahLst/>
              <a:cxnLst/>
              <a:rect l="l" t="t" r="r" b="b"/>
              <a:pathLst>
                <a:path w="252" h="267" extrusionOk="0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9" name="Google Shape;1369;p242"/>
            <p:cNvSpPr/>
            <p:nvPr/>
          </p:nvSpPr>
          <p:spPr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0" name="Google Shape;1370;p242"/>
            <p:cNvSpPr/>
            <p:nvPr/>
          </p:nvSpPr>
          <p:spPr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1" name="Google Shape;1371;p242"/>
            <p:cNvSpPr/>
            <p:nvPr/>
          </p:nvSpPr>
          <p:spPr>
            <a:xfrm>
              <a:off x="1362075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2" name="Google Shape;1372;p242"/>
            <p:cNvSpPr/>
            <p:nvPr/>
          </p:nvSpPr>
          <p:spPr>
            <a:xfrm>
              <a:off x="1535113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3" name="Google Shape;1373;p242"/>
            <p:cNvSpPr/>
            <p:nvPr/>
          </p:nvSpPr>
          <p:spPr>
            <a:xfrm>
              <a:off x="1709738" y="479426"/>
              <a:ext cx="211137" cy="231775"/>
            </a:xfrm>
            <a:custGeom>
              <a:avLst/>
              <a:gdLst/>
              <a:ahLst/>
              <a:cxnLst/>
              <a:rect l="l" t="t" r="r" b="b"/>
              <a:pathLst>
                <a:path w="244" h="267" extrusionOk="0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4" name="Google Shape;1374;p242"/>
            <p:cNvSpPr/>
            <p:nvPr/>
          </p:nvSpPr>
          <p:spPr>
            <a:xfrm>
              <a:off x="668338" y="479426"/>
              <a:ext cx="209550" cy="231775"/>
            </a:xfrm>
            <a:custGeom>
              <a:avLst/>
              <a:gdLst/>
              <a:ahLst/>
              <a:cxnLst/>
              <a:rect l="l" t="t" r="r" b="b"/>
              <a:pathLst>
                <a:path w="243" h="267" extrusionOk="0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lurb and boxes">
  <p:cSld name="Title, blurb and boxes">
    <p:spTree>
      <p:nvGrpSpPr>
        <p:cNvPr id="1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Google Shape;1376;p243"/>
          <p:cNvSpPr txBox="1">
            <a:spLocks noGrp="1"/>
          </p:cNvSpPr>
          <p:nvPr>
            <p:ph type="title"/>
          </p:nvPr>
        </p:nvSpPr>
        <p:spPr>
          <a:xfrm>
            <a:off x="1055688" y="800100"/>
            <a:ext cx="10080625" cy="632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Calibri"/>
              <a:buNone/>
              <a:defRPr sz="3200" b="1" i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19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7" name="Google Shape;1377;p243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8" name="Google Shape;1378;p243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9" name="Google Shape;1379;p243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/>
              <a:t> Climate Bonds Initiative   </a:t>
            </a: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380" name="Google Shape;1380;p243"/>
          <p:cNvSpPr>
            <a:spLocks noGrp="1"/>
          </p:cNvSpPr>
          <p:nvPr>
            <p:ph type="body" idx="1"/>
          </p:nvPr>
        </p:nvSpPr>
        <p:spPr>
          <a:xfrm>
            <a:off x="1055689" y="2908991"/>
            <a:ext cx="3241991" cy="3228067"/>
          </a:xfrm>
          <a:prstGeom prst="roundRect">
            <a:avLst>
              <a:gd name="adj" fmla="val 36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44000" tIns="90000" rIns="144000" bIns="900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81" name="Google Shape;1381;p243"/>
          <p:cNvSpPr>
            <a:spLocks noGrp="1"/>
          </p:cNvSpPr>
          <p:nvPr>
            <p:ph type="body" idx="2"/>
          </p:nvPr>
        </p:nvSpPr>
        <p:spPr>
          <a:xfrm>
            <a:off x="4480083" y="2909887"/>
            <a:ext cx="3241991" cy="3229655"/>
          </a:xfrm>
          <a:prstGeom prst="roundRect">
            <a:avLst>
              <a:gd name="adj" fmla="val 306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44000" tIns="90000" rIns="144000" bIns="900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82" name="Google Shape;1382;p243"/>
          <p:cNvSpPr>
            <a:spLocks noGrp="1"/>
          </p:cNvSpPr>
          <p:nvPr>
            <p:ph type="body" idx="3"/>
          </p:nvPr>
        </p:nvSpPr>
        <p:spPr>
          <a:xfrm>
            <a:off x="7904478" y="2909887"/>
            <a:ext cx="3231834" cy="3229655"/>
          </a:xfrm>
          <a:prstGeom prst="roundRect">
            <a:avLst>
              <a:gd name="adj" fmla="val 408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44000" tIns="90000" rIns="144000" bIns="900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83" name="Google Shape;1383;p243"/>
          <p:cNvSpPr txBox="1">
            <a:spLocks noGrp="1"/>
          </p:cNvSpPr>
          <p:nvPr>
            <p:ph type="body" idx="4"/>
          </p:nvPr>
        </p:nvSpPr>
        <p:spPr>
          <a:xfrm>
            <a:off x="1055688" y="1432998"/>
            <a:ext cx="10080625" cy="1187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ajd tytułowy" type="title">
  <p:cSld name="TITLE">
    <p:spTree>
      <p:nvGrpSpPr>
        <p:cNvPr id="1" name="Shape 1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" name="Google Shape;1385;p24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6" name="Google Shape;1386;p24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87" name="Google Shape;1387;p2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8" name="Google Shape;1388;p2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9" name="Google Shape;1389;p2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 and content picture">
  <p:cSld name="Headline and content picture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4"/>
          <p:cNvSpPr txBox="1">
            <a:spLocks noGrp="1"/>
          </p:cNvSpPr>
          <p:nvPr>
            <p:ph type="title"/>
          </p:nvPr>
        </p:nvSpPr>
        <p:spPr>
          <a:xfrm>
            <a:off x="1591545" y="666526"/>
            <a:ext cx="932682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4"/>
          <p:cNvSpPr txBox="1">
            <a:spLocks noGrp="1"/>
          </p:cNvSpPr>
          <p:nvPr>
            <p:ph type="body" idx="1"/>
          </p:nvPr>
        </p:nvSpPr>
        <p:spPr>
          <a:xfrm>
            <a:off x="1591548" y="1763491"/>
            <a:ext cx="9409377" cy="394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>
                <a:solidFill>
                  <a:schemeClr val="dk1"/>
                </a:solidFill>
              </a:defRPr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>
                <a:solidFill>
                  <a:schemeClr val="dk1"/>
                </a:solidFill>
              </a:defRPr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»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6" name="Google Shape;26;p34"/>
          <p:cNvPicPr preferRelativeResize="0"/>
          <p:nvPr/>
        </p:nvPicPr>
        <p:blipFill rotWithShape="1">
          <a:blip r:embed="rId2">
            <a:alphaModFix/>
          </a:blip>
          <a:srcRect l="6796" t="23790" r="81115" b="70052"/>
          <a:stretch/>
        </p:blipFill>
        <p:spPr>
          <a:xfrm>
            <a:off x="73307" y="91438"/>
            <a:ext cx="519360" cy="30258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4"/>
          <p:cNvSpPr/>
          <p:nvPr/>
        </p:nvSpPr>
        <p:spPr>
          <a:xfrm>
            <a:off x="522996" y="91437"/>
            <a:ext cx="465021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pl-PL" sz="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 project has received funding from the European Union’s Horizon 2020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pl-PL" sz="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research and innovation programme under grant agreement No 730254</a:t>
            </a: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3807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FBCF59-3566-C82E-D343-03F1CA5866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5704D7-9303-4823-986E-1C02996A0FE6}" type="datetimeFigureOut">
              <a:rPr lang="en-US" smtClean="0"/>
              <a:t>11/27/2023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22B201-6AAC-F1A1-9757-39F2D226E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CF99DC-6D5C-C14B-FD14-B70E7F75C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B7C011-740D-4F1A-AA85-8838E8014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69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Title &amp; subtitle">
  <p:cSld name="8_Title &amp; subtitle"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31"/>
          <p:cNvSpPr txBox="1">
            <a:spLocks noGrp="1"/>
          </p:cNvSpPr>
          <p:nvPr>
            <p:ph type="body" idx="1"/>
          </p:nvPr>
        </p:nvSpPr>
        <p:spPr>
          <a:xfrm>
            <a:off x="3227388" y="649224"/>
            <a:ext cx="8527732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782" name="Google Shape;782;p31"/>
          <p:cNvSpPr txBox="1">
            <a:spLocks noGrp="1"/>
          </p:cNvSpPr>
          <p:nvPr>
            <p:ph type="title"/>
          </p:nvPr>
        </p:nvSpPr>
        <p:spPr>
          <a:xfrm>
            <a:off x="3227388" y="320040"/>
            <a:ext cx="8527732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83" name="Google Shape;783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048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84" name="Google Shape;784;p31"/>
          <p:cNvSpPr/>
          <p:nvPr/>
        </p:nvSpPr>
        <p:spPr>
          <a:xfrm>
            <a:off x="4365" y="0"/>
            <a:ext cx="3043635" cy="6891924"/>
          </a:xfrm>
          <a:prstGeom prst="rect">
            <a:avLst/>
          </a:prstGeom>
          <a:gradFill>
            <a:gsLst>
              <a:gs pos="0">
                <a:srgbClr val="000000">
                  <a:alpha val="77647"/>
                </a:srgbClr>
              </a:gs>
              <a:gs pos="100000">
                <a:srgbClr val="000000">
                  <a:alpha val="5098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5" name="Google Shape;785;p31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- White">
  <p:cSld name="Title Slide - White">
    <p:bg>
      <p:bgPr>
        <a:solidFill>
          <a:schemeClr val="lt1"/>
        </a:solidFill>
        <a:effectLst/>
      </p:bgPr>
    </p:bg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" name="Google Shape;787;p148"/>
          <p:cNvGrpSpPr/>
          <p:nvPr/>
        </p:nvGrpSpPr>
        <p:grpSpPr>
          <a:xfrm>
            <a:off x="475325" y="329610"/>
            <a:ext cx="1998000" cy="374400"/>
            <a:chOff x="398463" y="404813"/>
            <a:chExt cx="1627187" cy="307976"/>
          </a:xfrm>
        </p:grpSpPr>
        <p:sp>
          <p:nvSpPr>
            <p:cNvPr id="788" name="Google Shape;788;p148"/>
            <p:cNvSpPr/>
            <p:nvPr/>
          </p:nvSpPr>
          <p:spPr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148"/>
            <p:cNvSpPr/>
            <p:nvPr/>
          </p:nvSpPr>
          <p:spPr>
            <a:xfrm>
              <a:off x="398463" y="406401"/>
              <a:ext cx="247650" cy="301625"/>
            </a:xfrm>
            <a:custGeom>
              <a:avLst/>
              <a:gdLst/>
              <a:ahLst/>
              <a:cxnLst/>
              <a:rect l="l" t="t" r="r" b="b"/>
              <a:pathLst>
                <a:path w="287" h="347" extrusionOk="0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148"/>
            <p:cNvSpPr/>
            <p:nvPr/>
          </p:nvSpPr>
          <p:spPr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48"/>
            <p:cNvSpPr/>
            <p:nvPr/>
          </p:nvSpPr>
          <p:spPr>
            <a:xfrm>
              <a:off x="1011238" y="479426"/>
              <a:ext cx="215900" cy="231775"/>
            </a:xfrm>
            <a:custGeom>
              <a:avLst/>
              <a:gdLst/>
              <a:ahLst/>
              <a:cxnLst/>
              <a:rect l="l" t="t" r="r" b="b"/>
              <a:pathLst>
                <a:path w="252" h="267" extrusionOk="0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48"/>
            <p:cNvSpPr/>
            <p:nvPr/>
          </p:nvSpPr>
          <p:spPr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48"/>
            <p:cNvSpPr/>
            <p:nvPr/>
          </p:nvSpPr>
          <p:spPr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48"/>
            <p:cNvSpPr/>
            <p:nvPr/>
          </p:nvSpPr>
          <p:spPr>
            <a:xfrm>
              <a:off x="1362075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48"/>
            <p:cNvSpPr/>
            <p:nvPr/>
          </p:nvSpPr>
          <p:spPr>
            <a:xfrm>
              <a:off x="1535113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48"/>
            <p:cNvSpPr/>
            <p:nvPr/>
          </p:nvSpPr>
          <p:spPr>
            <a:xfrm>
              <a:off x="1709738" y="479426"/>
              <a:ext cx="211137" cy="231775"/>
            </a:xfrm>
            <a:custGeom>
              <a:avLst/>
              <a:gdLst/>
              <a:ahLst/>
              <a:cxnLst/>
              <a:rect l="l" t="t" r="r" b="b"/>
              <a:pathLst>
                <a:path w="244" h="267" extrusionOk="0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48"/>
            <p:cNvSpPr/>
            <p:nvPr/>
          </p:nvSpPr>
          <p:spPr>
            <a:xfrm>
              <a:off x="668338" y="479426"/>
              <a:ext cx="209550" cy="231775"/>
            </a:xfrm>
            <a:custGeom>
              <a:avLst/>
              <a:gdLst/>
              <a:ahLst/>
              <a:cxnLst/>
              <a:rect l="l" t="t" r="r" b="b"/>
              <a:pathLst>
                <a:path w="243" h="267" extrusionOk="0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98" name="Google Shape;798;p148"/>
          <p:cNvSpPr>
            <a:spLocks noGrp="1"/>
          </p:cNvSpPr>
          <p:nvPr>
            <p:ph type="pic" idx="2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  <a:noFill/>
          <a:ln>
            <a:noFill/>
          </a:ln>
        </p:spPr>
      </p:sp>
      <p:sp>
        <p:nvSpPr>
          <p:cNvPr id="799" name="Google Shape;799;p148"/>
          <p:cNvSpPr txBox="1">
            <a:spLocks noGrp="1"/>
          </p:cNvSpPr>
          <p:nvPr>
            <p:ph type="ctrTitle"/>
          </p:nvPr>
        </p:nvSpPr>
        <p:spPr>
          <a:xfrm>
            <a:off x="501651" y="5332396"/>
            <a:ext cx="4446269" cy="464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Calibri"/>
              <a:buNone/>
              <a:defRPr sz="2100" b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0" name="Google Shape;800;p148"/>
          <p:cNvSpPr txBox="1">
            <a:spLocks noGrp="1"/>
          </p:cNvSpPr>
          <p:nvPr>
            <p:ph type="body" idx="1"/>
          </p:nvPr>
        </p:nvSpPr>
        <p:spPr>
          <a:xfrm>
            <a:off x="501651" y="6381750"/>
            <a:ext cx="4446269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None/>
              <a:defRPr>
                <a:solidFill>
                  <a:schemeClr val="lt1"/>
                </a:solidFill>
              </a:defRPr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 - White">
  <p:cSld name="1_Title Slide - White">
    <p:bg>
      <p:bgPr>
        <a:solidFill>
          <a:schemeClr val="lt1"/>
        </a:solidFill>
        <a:effectLst/>
      </p:bgPr>
    </p:bg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2" name="Google Shape;802;p149"/>
          <p:cNvGrpSpPr/>
          <p:nvPr/>
        </p:nvGrpSpPr>
        <p:grpSpPr>
          <a:xfrm>
            <a:off x="475325" y="457200"/>
            <a:ext cx="1998000" cy="374400"/>
            <a:chOff x="398463" y="404813"/>
            <a:chExt cx="1627187" cy="307976"/>
          </a:xfrm>
        </p:grpSpPr>
        <p:sp>
          <p:nvSpPr>
            <p:cNvPr id="803" name="Google Shape;803;p149"/>
            <p:cNvSpPr/>
            <p:nvPr/>
          </p:nvSpPr>
          <p:spPr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49"/>
            <p:cNvSpPr/>
            <p:nvPr/>
          </p:nvSpPr>
          <p:spPr>
            <a:xfrm>
              <a:off x="398463" y="406401"/>
              <a:ext cx="247650" cy="301625"/>
            </a:xfrm>
            <a:custGeom>
              <a:avLst/>
              <a:gdLst/>
              <a:ahLst/>
              <a:cxnLst/>
              <a:rect l="l" t="t" r="r" b="b"/>
              <a:pathLst>
                <a:path w="287" h="347" extrusionOk="0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49"/>
            <p:cNvSpPr/>
            <p:nvPr/>
          </p:nvSpPr>
          <p:spPr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49"/>
            <p:cNvSpPr/>
            <p:nvPr/>
          </p:nvSpPr>
          <p:spPr>
            <a:xfrm>
              <a:off x="1011238" y="479426"/>
              <a:ext cx="215900" cy="231775"/>
            </a:xfrm>
            <a:custGeom>
              <a:avLst/>
              <a:gdLst/>
              <a:ahLst/>
              <a:cxnLst/>
              <a:rect l="l" t="t" r="r" b="b"/>
              <a:pathLst>
                <a:path w="252" h="267" extrusionOk="0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49"/>
            <p:cNvSpPr/>
            <p:nvPr/>
          </p:nvSpPr>
          <p:spPr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49"/>
            <p:cNvSpPr/>
            <p:nvPr/>
          </p:nvSpPr>
          <p:spPr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149"/>
            <p:cNvSpPr/>
            <p:nvPr/>
          </p:nvSpPr>
          <p:spPr>
            <a:xfrm>
              <a:off x="1362075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149"/>
            <p:cNvSpPr/>
            <p:nvPr/>
          </p:nvSpPr>
          <p:spPr>
            <a:xfrm>
              <a:off x="1535113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49"/>
            <p:cNvSpPr/>
            <p:nvPr/>
          </p:nvSpPr>
          <p:spPr>
            <a:xfrm>
              <a:off x="1709738" y="479426"/>
              <a:ext cx="211137" cy="231775"/>
            </a:xfrm>
            <a:custGeom>
              <a:avLst/>
              <a:gdLst/>
              <a:ahLst/>
              <a:cxnLst/>
              <a:rect l="l" t="t" r="r" b="b"/>
              <a:pathLst>
                <a:path w="244" h="267" extrusionOk="0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49"/>
            <p:cNvSpPr/>
            <p:nvPr/>
          </p:nvSpPr>
          <p:spPr>
            <a:xfrm>
              <a:off x="668338" y="479426"/>
              <a:ext cx="209550" cy="231775"/>
            </a:xfrm>
            <a:custGeom>
              <a:avLst/>
              <a:gdLst/>
              <a:ahLst/>
              <a:cxnLst/>
              <a:rect l="l" t="t" r="r" b="b"/>
              <a:pathLst>
                <a:path w="243" h="267" extrusionOk="0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3" name="Google Shape;813;p149"/>
          <p:cNvSpPr>
            <a:spLocks noGrp="1"/>
          </p:cNvSpPr>
          <p:nvPr>
            <p:ph type="pic" idx="2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  <a:noFill/>
          <a:ln>
            <a:noFill/>
          </a:ln>
        </p:spPr>
      </p:sp>
      <p:sp>
        <p:nvSpPr>
          <p:cNvPr id="814" name="Google Shape;814;p149"/>
          <p:cNvSpPr txBox="1">
            <a:spLocks noGrp="1"/>
          </p:cNvSpPr>
          <p:nvPr>
            <p:ph type="ctrTitle"/>
          </p:nvPr>
        </p:nvSpPr>
        <p:spPr>
          <a:xfrm>
            <a:off x="501651" y="5332396"/>
            <a:ext cx="4446269" cy="464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Calibri"/>
              <a:buNone/>
              <a:defRPr sz="2100" b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5" name="Google Shape;815;p149"/>
          <p:cNvSpPr txBox="1">
            <a:spLocks noGrp="1"/>
          </p:cNvSpPr>
          <p:nvPr>
            <p:ph type="body" idx="1"/>
          </p:nvPr>
        </p:nvSpPr>
        <p:spPr>
          <a:xfrm>
            <a:off x="501651" y="6381750"/>
            <a:ext cx="4446269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None/>
              <a:defRPr>
                <a:solidFill>
                  <a:schemeClr val="lt1"/>
                </a:solidFill>
              </a:defRPr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 - Black">
  <p:cSld name="1_Title Slide - Black">
    <p:bg>
      <p:bgPr>
        <a:solidFill>
          <a:schemeClr val="dk1"/>
        </a:solidFill>
        <a:effectLst/>
      </p:bgPr>
    </p:bg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150"/>
          <p:cNvSpPr>
            <a:spLocks noGrp="1"/>
          </p:cNvSpPr>
          <p:nvPr>
            <p:ph type="pic" idx="2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818" name="Google Shape;818;p150"/>
          <p:cNvGrpSpPr/>
          <p:nvPr/>
        </p:nvGrpSpPr>
        <p:grpSpPr>
          <a:xfrm>
            <a:off x="469900" y="457761"/>
            <a:ext cx="1998000" cy="374400"/>
            <a:chOff x="398463" y="404813"/>
            <a:chExt cx="1627187" cy="307976"/>
          </a:xfrm>
        </p:grpSpPr>
        <p:sp>
          <p:nvSpPr>
            <p:cNvPr id="819" name="Google Shape;819;p150"/>
            <p:cNvSpPr/>
            <p:nvPr/>
          </p:nvSpPr>
          <p:spPr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50"/>
            <p:cNvSpPr/>
            <p:nvPr/>
          </p:nvSpPr>
          <p:spPr>
            <a:xfrm>
              <a:off x="398463" y="406401"/>
              <a:ext cx="247650" cy="301625"/>
            </a:xfrm>
            <a:custGeom>
              <a:avLst/>
              <a:gdLst/>
              <a:ahLst/>
              <a:cxnLst/>
              <a:rect l="l" t="t" r="r" b="b"/>
              <a:pathLst>
                <a:path w="287" h="347" extrusionOk="0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50"/>
            <p:cNvSpPr/>
            <p:nvPr/>
          </p:nvSpPr>
          <p:spPr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50"/>
            <p:cNvSpPr/>
            <p:nvPr/>
          </p:nvSpPr>
          <p:spPr>
            <a:xfrm>
              <a:off x="1011238" y="479426"/>
              <a:ext cx="215900" cy="231775"/>
            </a:xfrm>
            <a:custGeom>
              <a:avLst/>
              <a:gdLst/>
              <a:ahLst/>
              <a:cxnLst/>
              <a:rect l="l" t="t" r="r" b="b"/>
              <a:pathLst>
                <a:path w="252" h="267" extrusionOk="0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50"/>
            <p:cNvSpPr/>
            <p:nvPr/>
          </p:nvSpPr>
          <p:spPr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50"/>
            <p:cNvSpPr/>
            <p:nvPr/>
          </p:nvSpPr>
          <p:spPr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50"/>
            <p:cNvSpPr/>
            <p:nvPr/>
          </p:nvSpPr>
          <p:spPr>
            <a:xfrm>
              <a:off x="1362075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50"/>
            <p:cNvSpPr/>
            <p:nvPr/>
          </p:nvSpPr>
          <p:spPr>
            <a:xfrm>
              <a:off x="1535113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50"/>
            <p:cNvSpPr/>
            <p:nvPr/>
          </p:nvSpPr>
          <p:spPr>
            <a:xfrm>
              <a:off x="1709738" y="479426"/>
              <a:ext cx="211137" cy="231775"/>
            </a:xfrm>
            <a:custGeom>
              <a:avLst/>
              <a:gdLst/>
              <a:ahLst/>
              <a:cxnLst/>
              <a:rect l="l" t="t" r="r" b="b"/>
              <a:pathLst>
                <a:path w="244" h="267" extrusionOk="0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50"/>
            <p:cNvSpPr/>
            <p:nvPr/>
          </p:nvSpPr>
          <p:spPr>
            <a:xfrm>
              <a:off x="668338" y="479426"/>
              <a:ext cx="209550" cy="231775"/>
            </a:xfrm>
            <a:custGeom>
              <a:avLst/>
              <a:gdLst/>
              <a:ahLst/>
              <a:cxnLst/>
              <a:rect l="l" t="t" r="r" b="b"/>
              <a:pathLst>
                <a:path w="243" h="267" extrusionOk="0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9" name="Google Shape;829;p150"/>
          <p:cNvSpPr txBox="1">
            <a:spLocks noGrp="1"/>
          </p:cNvSpPr>
          <p:nvPr>
            <p:ph type="ctrTitle"/>
          </p:nvPr>
        </p:nvSpPr>
        <p:spPr>
          <a:xfrm>
            <a:off x="501651" y="5332396"/>
            <a:ext cx="4446269" cy="464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Calibri"/>
              <a:buNone/>
              <a:defRPr sz="2100" b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0" name="Google Shape;830;p150"/>
          <p:cNvSpPr txBox="1">
            <a:spLocks noGrp="1"/>
          </p:cNvSpPr>
          <p:nvPr>
            <p:ph type="body" idx="1"/>
          </p:nvPr>
        </p:nvSpPr>
        <p:spPr>
          <a:xfrm>
            <a:off x="501651" y="6381750"/>
            <a:ext cx="4446269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None/>
              <a:defRPr>
                <a:solidFill>
                  <a:schemeClr val="lt1"/>
                </a:solidFill>
              </a:defRPr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white">
  <p:cSld name="Key statement white">
    <p:bg>
      <p:bgPr>
        <a:solidFill>
          <a:schemeClr val="lt1"/>
        </a:solidFill>
        <a:effectLst/>
      </p:bgPr>
    </p:bg>
    <p:spTree>
      <p:nvGrpSpPr>
        <p:cNvPr id="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51"/>
          <p:cNvSpPr txBox="1">
            <a:spLocks noGrp="1"/>
          </p:cNvSpPr>
          <p:nvPr>
            <p:ph type="body" idx="1"/>
          </p:nvPr>
        </p:nvSpPr>
        <p:spPr>
          <a:xfrm>
            <a:off x="501651" y="1628775"/>
            <a:ext cx="9277349" cy="475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36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3000">
                <a:solidFill>
                  <a:schemeClr val="lt2"/>
                </a:solidFill>
              </a:defRPr>
            </a:lvl2pPr>
            <a:lvl3pPr marL="1371600" lvl="2" indent="-419100" algn="l"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Char char="•"/>
              <a:defRPr sz="3000">
                <a:solidFill>
                  <a:schemeClr val="lt2"/>
                </a:solidFill>
              </a:defRPr>
            </a:lvl3pPr>
            <a:lvl4pPr marL="1828800" lvl="3" indent="-419100" algn="l"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Char char="−"/>
              <a:defRPr sz="3000">
                <a:solidFill>
                  <a:schemeClr val="lt2"/>
                </a:solidFill>
              </a:defRPr>
            </a:lvl4pPr>
            <a:lvl5pPr marL="2286000" lvl="4" indent="-419100" algn="l"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Char char="−"/>
              <a:defRPr sz="3000">
                <a:solidFill>
                  <a:schemeClr val="lt2"/>
                </a:solidFill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>
  <p:cSld name="Title &amp; sub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body" idx="1"/>
          </p:nvPr>
        </p:nvSpPr>
        <p:spPr>
          <a:xfrm>
            <a:off x="463295" y="682940"/>
            <a:ext cx="112776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title"/>
          </p:nvPr>
        </p:nvSpPr>
        <p:spPr>
          <a:xfrm>
            <a:off x="463295" y="345992"/>
            <a:ext cx="11277600" cy="334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Letter Layout">
  <p:cSld name="Letter Layout"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52"/>
          <p:cNvSpPr txBox="1">
            <a:spLocks noGrp="1"/>
          </p:cNvSpPr>
          <p:nvPr>
            <p:ph type="body" idx="1"/>
          </p:nvPr>
        </p:nvSpPr>
        <p:spPr>
          <a:xfrm>
            <a:off x="8862256" y="405929"/>
            <a:ext cx="2804160" cy="102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185"/>
              </a:spcBef>
              <a:spcAft>
                <a:spcPts val="0"/>
              </a:spcAft>
              <a:buClr>
                <a:schemeClr val="dk1"/>
              </a:buClr>
              <a:buSzPts val="923"/>
              <a:buNone/>
              <a:defRPr sz="922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69"/>
              <a:buNone/>
              <a:defRPr sz="968">
                <a:solidFill>
                  <a:schemeClr val="dk2"/>
                </a:solidFill>
              </a:defRPr>
            </a:lvl2pPr>
            <a:lvl3pPr marL="1371600" lvl="2" indent="-290131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69"/>
              <a:buChar char="•"/>
              <a:defRPr sz="968">
                <a:solidFill>
                  <a:schemeClr val="dk2"/>
                </a:solidFill>
              </a:defRPr>
            </a:lvl3pPr>
            <a:lvl4pPr marL="1828800" lvl="3" indent="-28721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23"/>
              <a:buChar char="−"/>
              <a:defRPr sz="922">
                <a:solidFill>
                  <a:schemeClr val="dk2"/>
                </a:solidFill>
              </a:defRPr>
            </a:lvl4pPr>
            <a:lvl5pPr marL="2286000" lvl="4" indent="-28721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23"/>
              <a:buChar char="−"/>
              <a:defRPr sz="922">
                <a:solidFill>
                  <a:schemeClr val="dk2"/>
                </a:solidFill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35" name="Google Shape;835;p152"/>
          <p:cNvSpPr txBox="1">
            <a:spLocks noGrp="1"/>
          </p:cNvSpPr>
          <p:nvPr>
            <p:ph type="body" idx="2"/>
          </p:nvPr>
        </p:nvSpPr>
        <p:spPr>
          <a:xfrm>
            <a:off x="525586" y="1700214"/>
            <a:ext cx="2766255" cy="4656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1pPr>
            <a:lvl2pPr marL="914400" lvl="1" indent="-228600" algn="l">
              <a:spcBef>
                <a:spcPts val="554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36" name="Google Shape;836;p152"/>
          <p:cNvSpPr txBox="1">
            <a:spLocks noGrp="1"/>
          </p:cNvSpPr>
          <p:nvPr>
            <p:ph type="body" idx="3"/>
          </p:nvPr>
        </p:nvSpPr>
        <p:spPr>
          <a:xfrm>
            <a:off x="3780369" y="1700212"/>
            <a:ext cx="7886049" cy="4657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1662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s">
  <p:cSld name="Contents"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153"/>
          <p:cNvSpPr txBox="1">
            <a:spLocks noGrp="1"/>
          </p:cNvSpPr>
          <p:nvPr>
            <p:ph type="body" idx="1"/>
          </p:nvPr>
        </p:nvSpPr>
        <p:spPr>
          <a:xfrm>
            <a:off x="501651" y="1665289"/>
            <a:ext cx="9277349" cy="4716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048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6pPr>
            <a:lvl7pPr marL="3200400" lvl="6" indent="-3048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839" name="Google Shape;839;p153"/>
          <p:cNvSpPr txBox="1">
            <a:spLocks noGrp="1"/>
          </p:cNvSpPr>
          <p:nvPr>
            <p:ph type="title"/>
          </p:nvPr>
        </p:nvSpPr>
        <p:spPr>
          <a:xfrm>
            <a:off x="501652" y="317500"/>
            <a:ext cx="11180232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s with image">
  <p:cSld name="Contents with image"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54"/>
          <p:cNvSpPr txBox="1">
            <a:spLocks noGrp="1"/>
          </p:cNvSpPr>
          <p:nvPr>
            <p:ph type="title"/>
          </p:nvPr>
        </p:nvSpPr>
        <p:spPr>
          <a:xfrm>
            <a:off x="501651" y="317501"/>
            <a:ext cx="11188700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2" name="Google Shape;842;p154"/>
          <p:cNvSpPr>
            <a:spLocks noGrp="1"/>
          </p:cNvSpPr>
          <p:nvPr>
            <p:ph type="pic" idx="2"/>
          </p:nvPr>
        </p:nvSpPr>
        <p:spPr>
          <a:xfrm>
            <a:off x="5450351" y="1701801"/>
            <a:ext cx="6240000" cy="4679950"/>
          </a:xfrm>
          <a:prstGeom prst="rect">
            <a:avLst/>
          </a:prstGeom>
          <a:noFill/>
          <a:ln>
            <a:noFill/>
          </a:ln>
        </p:spPr>
      </p:sp>
      <p:sp>
        <p:nvSpPr>
          <p:cNvPr id="843" name="Google Shape;843;p154"/>
          <p:cNvSpPr txBox="1">
            <a:spLocks noGrp="1"/>
          </p:cNvSpPr>
          <p:nvPr>
            <p:ph type="body" idx="1"/>
          </p:nvPr>
        </p:nvSpPr>
        <p:spPr>
          <a:xfrm>
            <a:off x="501651" y="1665289"/>
            <a:ext cx="4456429" cy="4716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1 column text">
  <p:cSld name="Title &amp; 1 column text"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155"/>
          <p:cNvSpPr txBox="1">
            <a:spLocks noGrp="1"/>
          </p:cNvSpPr>
          <p:nvPr>
            <p:ph type="title"/>
          </p:nvPr>
        </p:nvSpPr>
        <p:spPr>
          <a:xfrm>
            <a:off x="501651" y="317501"/>
            <a:ext cx="11188700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6" name="Google Shape;846;p155"/>
          <p:cNvSpPr txBox="1">
            <a:spLocks noGrp="1"/>
          </p:cNvSpPr>
          <p:nvPr>
            <p:ph type="body" idx="1"/>
          </p:nvPr>
        </p:nvSpPr>
        <p:spPr>
          <a:xfrm>
            <a:off x="501651" y="1665289"/>
            <a:ext cx="11165416" cy="4716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subtitle &amp; 1 column text">
  <p:cSld name="Title, subtitle &amp; 1 column text"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156"/>
          <p:cNvSpPr txBox="1">
            <a:spLocks noGrp="1"/>
          </p:cNvSpPr>
          <p:nvPr>
            <p:ph type="body" idx="1"/>
          </p:nvPr>
        </p:nvSpPr>
        <p:spPr>
          <a:xfrm>
            <a:off x="501651" y="651600"/>
            <a:ext cx="11162349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49" name="Google Shape;849;p156"/>
          <p:cNvSpPr txBox="1">
            <a:spLocks noGrp="1"/>
          </p:cNvSpPr>
          <p:nvPr>
            <p:ph type="title"/>
          </p:nvPr>
        </p:nvSpPr>
        <p:spPr>
          <a:xfrm>
            <a:off x="501651" y="317500"/>
            <a:ext cx="11162349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0" name="Google Shape;850;p156"/>
          <p:cNvSpPr txBox="1">
            <a:spLocks noGrp="1"/>
          </p:cNvSpPr>
          <p:nvPr>
            <p:ph type="body" idx="2"/>
          </p:nvPr>
        </p:nvSpPr>
        <p:spPr>
          <a:xfrm>
            <a:off x="501651" y="1700213"/>
            <a:ext cx="11165416" cy="4678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subtitle &amp; 1 column - large">
  <p:cSld name="Title, subtitle &amp; 1 column - large"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57"/>
          <p:cNvSpPr txBox="1">
            <a:spLocks noGrp="1"/>
          </p:cNvSpPr>
          <p:nvPr>
            <p:ph type="body" idx="1"/>
          </p:nvPr>
        </p:nvSpPr>
        <p:spPr>
          <a:xfrm>
            <a:off x="501651" y="651600"/>
            <a:ext cx="11162349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53" name="Google Shape;853;p157"/>
          <p:cNvSpPr txBox="1">
            <a:spLocks noGrp="1"/>
          </p:cNvSpPr>
          <p:nvPr>
            <p:ph type="title"/>
          </p:nvPr>
        </p:nvSpPr>
        <p:spPr>
          <a:xfrm>
            <a:off x="501651" y="317500"/>
            <a:ext cx="11162349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4" name="Google Shape;854;p157"/>
          <p:cNvSpPr txBox="1">
            <a:spLocks noGrp="1"/>
          </p:cNvSpPr>
          <p:nvPr>
            <p:ph type="body" idx="2"/>
          </p:nvPr>
        </p:nvSpPr>
        <p:spPr>
          <a:xfrm>
            <a:off x="501651" y="1700213"/>
            <a:ext cx="11165416" cy="4678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828800" lvl="3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 sz="1600"/>
            </a:lvl4pPr>
            <a:lvl5pPr marL="2286000" lvl="4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 sz="1600"/>
            </a:lvl5pPr>
            <a:lvl6pPr marL="2743200" lvl="5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 sz="1600"/>
            </a:lvl6pPr>
            <a:lvl7pPr marL="3200400" lvl="6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 sz="1600"/>
            </a:lvl7pPr>
            <a:lvl8pPr marL="3657600" lvl="7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 sz="1600"/>
            </a:lvl8pPr>
            <a:lvl9pPr marL="4114800" lvl="8" indent="-3302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−"/>
              <a:defRPr sz="1600"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subtitle &amp; chart">
  <p:cSld name="Title, subtitle &amp; chart"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158"/>
          <p:cNvSpPr txBox="1">
            <a:spLocks noGrp="1"/>
          </p:cNvSpPr>
          <p:nvPr>
            <p:ph type="body" idx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57" name="Google Shape;857;p158"/>
          <p:cNvSpPr txBox="1">
            <a:spLocks noGrp="1"/>
          </p:cNvSpPr>
          <p:nvPr>
            <p:ph type="title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8" name="Google Shape;858;p158"/>
          <p:cNvSpPr>
            <a:spLocks noGrp="1"/>
          </p:cNvSpPr>
          <p:nvPr>
            <p:ph type="chart" idx="2"/>
          </p:nvPr>
        </p:nvSpPr>
        <p:spPr>
          <a:xfrm>
            <a:off x="501652" y="2052000"/>
            <a:ext cx="11188699" cy="4069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9" name="Google Shape;859;p158"/>
          <p:cNvSpPr txBox="1">
            <a:spLocks noGrp="1"/>
          </p:cNvSpPr>
          <p:nvPr>
            <p:ph type="body" idx="3"/>
          </p:nvPr>
        </p:nvSpPr>
        <p:spPr>
          <a:xfrm>
            <a:off x="501652" y="1700214"/>
            <a:ext cx="11188699" cy="357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60" name="Google Shape;860;p158"/>
          <p:cNvSpPr txBox="1">
            <a:spLocks noGrp="1"/>
          </p:cNvSpPr>
          <p:nvPr>
            <p:ph type="body" idx="4"/>
          </p:nvPr>
        </p:nvSpPr>
        <p:spPr>
          <a:xfrm>
            <a:off x="501651" y="6121014"/>
            <a:ext cx="11188700" cy="260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hart">
  <p:cSld name="3 chart"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159"/>
          <p:cNvSpPr txBox="1">
            <a:spLocks noGrp="1"/>
          </p:cNvSpPr>
          <p:nvPr>
            <p:ph type="body" idx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63" name="Google Shape;863;p159"/>
          <p:cNvSpPr txBox="1">
            <a:spLocks noGrp="1"/>
          </p:cNvSpPr>
          <p:nvPr>
            <p:ph type="title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4" name="Google Shape;864;p159"/>
          <p:cNvSpPr>
            <a:spLocks noGrp="1"/>
          </p:cNvSpPr>
          <p:nvPr>
            <p:ph type="chart" idx="2"/>
          </p:nvPr>
        </p:nvSpPr>
        <p:spPr>
          <a:xfrm>
            <a:off x="504000" y="2051999"/>
            <a:ext cx="3549549" cy="4069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5" name="Google Shape;865;p159"/>
          <p:cNvSpPr txBox="1">
            <a:spLocks noGrp="1"/>
          </p:cNvSpPr>
          <p:nvPr>
            <p:ph type="body" idx="3"/>
          </p:nvPr>
        </p:nvSpPr>
        <p:spPr>
          <a:xfrm>
            <a:off x="501650" y="1665289"/>
            <a:ext cx="3562351" cy="39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66" name="Google Shape;866;p159"/>
          <p:cNvSpPr>
            <a:spLocks noGrp="1"/>
          </p:cNvSpPr>
          <p:nvPr>
            <p:ph type="chart" idx="4"/>
          </p:nvPr>
        </p:nvSpPr>
        <p:spPr>
          <a:xfrm>
            <a:off x="4303184" y="2051999"/>
            <a:ext cx="3561616" cy="4069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7" name="Google Shape;867;p159"/>
          <p:cNvSpPr txBox="1">
            <a:spLocks noGrp="1"/>
          </p:cNvSpPr>
          <p:nvPr>
            <p:ph type="body" idx="5"/>
          </p:nvPr>
        </p:nvSpPr>
        <p:spPr>
          <a:xfrm>
            <a:off x="4303185" y="1665289"/>
            <a:ext cx="3561615" cy="39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68" name="Google Shape;868;p159"/>
          <p:cNvSpPr>
            <a:spLocks noGrp="1"/>
          </p:cNvSpPr>
          <p:nvPr>
            <p:ph type="chart" idx="6"/>
          </p:nvPr>
        </p:nvSpPr>
        <p:spPr>
          <a:xfrm>
            <a:off x="8126397" y="2051999"/>
            <a:ext cx="3563953" cy="4069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9" name="Google Shape;869;p159"/>
          <p:cNvSpPr txBox="1">
            <a:spLocks noGrp="1"/>
          </p:cNvSpPr>
          <p:nvPr>
            <p:ph type="body" idx="7"/>
          </p:nvPr>
        </p:nvSpPr>
        <p:spPr>
          <a:xfrm>
            <a:off x="8126396" y="1659145"/>
            <a:ext cx="3563955" cy="398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70" name="Google Shape;870;p159"/>
          <p:cNvSpPr txBox="1">
            <a:spLocks noGrp="1"/>
          </p:cNvSpPr>
          <p:nvPr>
            <p:ph type="body" idx="8"/>
          </p:nvPr>
        </p:nvSpPr>
        <p:spPr>
          <a:xfrm>
            <a:off x="501649" y="6121014"/>
            <a:ext cx="11165419" cy="260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s of text">
  <p:cSld name="2 columns of text"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160"/>
          <p:cNvSpPr txBox="1">
            <a:spLocks noGrp="1"/>
          </p:cNvSpPr>
          <p:nvPr>
            <p:ph type="title"/>
          </p:nvPr>
        </p:nvSpPr>
        <p:spPr>
          <a:xfrm>
            <a:off x="501651" y="317500"/>
            <a:ext cx="11202669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3" name="Google Shape;873;p160"/>
          <p:cNvSpPr txBox="1">
            <a:spLocks noGrp="1"/>
          </p:cNvSpPr>
          <p:nvPr>
            <p:ph type="body" idx="1"/>
          </p:nvPr>
        </p:nvSpPr>
        <p:spPr>
          <a:xfrm>
            <a:off x="501651" y="651600"/>
            <a:ext cx="11202669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74" name="Google Shape;874;p160"/>
          <p:cNvSpPr txBox="1">
            <a:spLocks noGrp="1"/>
          </p:cNvSpPr>
          <p:nvPr>
            <p:ph type="body" idx="2"/>
          </p:nvPr>
        </p:nvSpPr>
        <p:spPr>
          <a:xfrm>
            <a:off x="501651" y="1665289"/>
            <a:ext cx="5305579" cy="4716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75" name="Google Shape;875;p160"/>
          <p:cNvSpPr txBox="1">
            <a:spLocks noGrp="1"/>
          </p:cNvSpPr>
          <p:nvPr>
            <p:ph type="body" idx="3"/>
          </p:nvPr>
        </p:nvSpPr>
        <p:spPr>
          <a:xfrm>
            <a:off x="6381539" y="1665289"/>
            <a:ext cx="5322781" cy="47164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picture and text">
  <p:cSld name="3 picture and text"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161"/>
          <p:cNvSpPr txBox="1">
            <a:spLocks noGrp="1"/>
          </p:cNvSpPr>
          <p:nvPr>
            <p:ph type="title"/>
          </p:nvPr>
        </p:nvSpPr>
        <p:spPr>
          <a:xfrm>
            <a:off x="501651" y="317502"/>
            <a:ext cx="11188700" cy="69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8" name="Google Shape;878;p161"/>
          <p:cNvSpPr>
            <a:spLocks noGrp="1"/>
          </p:cNvSpPr>
          <p:nvPr>
            <p:ph type="pic" idx="2"/>
          </p:nvPr>
        </p:nvSpPr>
        <p:spPr>
          <a:xfrm>
            <a:off x="501651" y="1700214"/>
            <a:ext cx="3695700" cy="1971675"/>
          </a:xfrm>
          <a:prstGeom prst="rect">
            <a:avLst/>
          </a:prstGeom>
          <a:noFill/>
          <a:ln>
            <a:noFill/>
          </a:ln>
        </p:spPr>
      </p:sp>
      <p:sp>
        <p:nvSpPr>
          <p:cNvPr id="879" name="Google Shape;879;p161"/>
          <p:cNvSpPr>
            <a:spLocks noGrp="1"/>
          </p:cNvSpPr>
          <p:nvPr>
            <p:ph type="pic" idx="3"/>
          </p:nvPr>
        </p:nvSpPr>
        <p:spPr>
          <a:xfrm>
            <a:off x="8006398" y="1700214"/>
            <a:ext cx="3683953" cy="1971675"/>
          </a:xfrm>
          <a:prstGeom prst="rect">
            <a:avLst/>
          </a:prstGeom>
          <a:noFill/>
          <a:ln>
            <a:noFill/>
          </a:ln>
        </p:spPr>
      </p:sp>
      <p:sp>
        <p:nvSpPr>
          <p:cNvPr id="880" name="Google Shape;880;p161"/>
          <p:cNvSpPr>
            <a:spLocks noGrp="1"/>
          </p:cNvSpPr>
          <p:nvPr>
            <p:ph type="pic" idx="4"/>
          </p:nvPr>
        </p:nvSpPr>
        <p:spPr>
          <a:xfrm>
            <a:off x="4273075" y="1700214"/>
            <a:ext cx="3657600" cy="1971675"/>
          </a:xfrm>
          <a:prstGeom prst="rect">
            <a:avLst/>
          </a:prstGeom>
          <a:noFill/>
          <a:ln>
            <a:noFill/>
          </a:ln>
        </p:spPr>
      </p:sp>
      <p:sp>
        <p:nvSpPr>
          <p:cNvPr id="881" name="Google Shape;881;p161"/>
          <p:cNvSpPr txBox="1">
            <a:spLocks noGrp="1"/>
          </p:cNvSpPr>
          <p:nvPr>
            <p:ph type="body" idx="1"/>
          </p:nvPr>
        </p:nvSpPr>
        <p:spPr>
          <a:xfrm>
            <a:off x="501651" y="3832225"/>
            <a:ext cx="3683949" cy="20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82" name="Google Shape;882;p161"/>
          <p:cNvSpPr txBox="1">
            <a:spLocks noGrp="1"/>
          </p:cNvSpPr>
          <p:nvPr>
            <p:ph type="body" idx="5"/>
          </p:nvPr>
        </p:nvSpPr>
        <p:spPr>
          <a:xfrm>
            <a:off x="4267200" y="3832225"/>
            <a:ext cx="3657600" cy="20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83" name="Google Shape;883;p161"/>
          <p:cNvSpPr txBox="1">
            <a:spLocks noGrp="1"/>
          </p:cNvSpPr>
          <p:nvPr>
            <p:ph type="body" idx="6"/>
          </p:nvPr>
        </p:nvSpPr>
        <p:spPr>
          <a:xfrm>
            <a:off x="8006398" y="3832225"/>
            <a:ext cx="3683953" cy="20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84" name="Google Shape;884;p161"/>
          <p:cNvSpPr txBox="1">
            <a:spLocks noGrp="1"/>
          </p:cNvSpPr>
          <p:nvPr>
            <p:ph type="body" idx="7"/>
          </p:nvPr>
        </p:nvSpPr>
        <p:spPr>
          <a:xfrm>
            <a:off x="501651" y="651600"/>
            <a:ext cx="11162349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_Title: No Content">
  <p:cSld name="23_Title: No Content">
    <p:bg>
      <p:bgPr>
        <a:solidFill>
          <a:schemeClr val="lt1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9"/>
          <p:cNvSpPr txBox="1">
            <a:spLocks noGrp="1"/>
          </p:cNvSpPr>
          <p:nvPr>
            <p:ph type="title"/>
          </p:nvPr>
        </p:nvSpPr>
        <p:spPr>
          <a:xfrm>
            <a:off x="914400" y="501822"/>
            <a:ext cx="103251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body" idx="1"/>
          </p:nvPr>
        </p:nvSpPr>
        <p:spPr>
          <a:xfrm>
            <a:off x="914400" y="314796"/>
            <a:ext cx="2111375" cy="233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Arial"/>
              <a:buNone/>
              <a:defRPr sz="7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Arial"/>
              <a:buNone/>
              <a:defRPr sz="7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Arial"/>
              <a:buNone/>
              <a:defRPr sz="7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Arial"/>
              <a:buNone/>
              <a:defRPr sz="7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Arial"/>
              <a:buNone/>
              <a:defRPr sz="700" b="1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>
  <p:cSld name="Title &amp; subtitle"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62"/>
          <p:cNvSpPr txBox="1">
            <a:spLocks noGrp="1"/>
          </p:cNvSpPr>
          <p:nvPr>
            <p:ph type="body" idx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Font typeface="Arial"/>
              <a:buNone/>
              <a:defRPr sz="1800" b="0">
                <a:solidFill>
                  <a:srgbClr val="57575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87" name="Google Shape;887;p162"/>
          <p:cNvSpPr txBox="1">
            <a:spLocks noGrp="1"/>
          </p:cNvSpPr>
          <p:nvPr>
            <p:ph type="title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b="1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V_TEAM ">
  <p:cSld name="CV_TEAM "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163"/>
          <p:cNvSpPr txBox="1">
            <a:spLocks noGrp="1"/>
          </p:cNvSpPr>
          <p:nvPr>
            <p:ph type="body" idx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90" name="Google Shape;890;p163"/>
          <p:cNvSpPr txBox="1">
            <a:spLocks noGrp="1"/>
          </p:cNvSpPr>
          <p:nvPr>
            <p:ph type="title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b="1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1" name="Google Shape;891;p163"/>
          <p:cNvSpPr>
            <a:spLocks noGrp="1"/>
          </p:cNvSpPr>
          <p:nvPr>
            <p:ph type="pic" idx="2"/>
          </p:nvPr>
        </p:nvSpPr>
        <p:spPr>
          <a:xfrm>
            <a:off x="469900" y="1700213"/>
            <a:ext cx="1724025" cy="1728787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892" name="Google Shape;892;p163"/>
          <p:cNvSpPr>
            <a:spLocks noGrp="1"/>
          </p:cNvSpPr>
          <p:nvPr>
            <p:ph type="pic" idx="3"/>
          </p:nvPr>
        </p:nvSpPr>
        <p:spPr>
          <a:xfrm>
            <a:off x="6191250" y="1700212"/>
            <a:ext cx="1724025" cy="1728787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subtitle, 1 column text with charts">
  <p:cSld name="Title, subtitle, 1 column text with charts"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64"/>
          <p:cNvSpPr txBox="1">
            <a:spLocks noGrp="1"/>
          </p:cNvSpPr>
          <p:nvPr>
            <p:ph type="body" idx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895" name="Google Shape;895;p164"/>
          <p:cNvSpPr txBox="1">
            <a:spLocks noGrp="1"/>
          </p:cNvSpPr>
          <p:nvPr>
            <p:ph type="title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6" name="Google Shape;896;p164"/>
          <p:cNvSpPr txBox="1">
            <a:spLocks noGrp="1"/>
          </p:cNvSpPr>
          <p:nvPr>
            <p:ph type="body" idx="2"/>
          </p:nvPr>
        </p:nvSpPr>
        <p:spPr>
          <a:xfrm>
            <a:off x="501650" y="1665289"/>
            <a:ext cx="5594351" cy="4716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165"/>
          <p:cNvSpPr txBox="1">
            <a:spLocks noGrp="1"/>
          </p:cNvSpPr>
          <p:nvPr>
            <p:ph type="title"/>
          </p:nvPr>
        </p:nvSpPr>
        <p:spPr>
          <a:xfrm>
            <a:off x="501651" y="317501"/>
            <a:ext cx="11188700" cy="30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der - Deloitte dark blue">
  <p:cSld name="Divider - Deloitte dark blue">
    <p:bg>
      <p:bgPr>
        <a:solidFill>
          <a:schemeClr val="accent4"/>
        </a:solidFill>
        <a:effectLst/>
      </p:bgPr>
    </p:bg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67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2" name="Google Shape;902;p167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03" name="Google Shape;903;p167"/>
          <p:cNvSpPr txBox="1"/>
          <p:nvPr/>
        </p:nvSpPr>
        <p:spPr>
          <a:xfrm>
            <a:off x="6335184" y="6477000"/>
            <a:ext cx="489656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Presentation title</a:t>
            </a:r>
            <a:b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[To edit, click View &gt; Slide Master &gt; Slide Master]</a:t>
            </a:r>
            <a:endParaRPr/>
          </a:p>
        </p:txBody>
      </p:sp>
      <p:sp>
        <p:nvSpPr>
          <p:cNvPr id="904" name="Google Shape;904;p167"/>
          <p:cNvSpPr txBox="1"/>
          <p:nvPr/>
        </p:nvSpPr>
        <p:spPr>
          <a:xfrm>
            <a:off x="501649" y="6477001"/>
            <a:ext cx="53551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Member firms and DTTL: Insert appropriate copyright</a:t>
            </a:r>
            <a:b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[To edit, click View &gt; Slide Master &gt; Slide Master]</a:t>
            </a:r>
            <a:endParaRPr/>
          </a:p>
        </p:txBody>
      </p:sp>
      <p:sp>
        <p:nvSpPr>
          <p:cNvPr id="905" name="Google Shape;905;p167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vider - Deloitte black">
  <p:cSld name="Divider - Deloitte black">
    <p:bg>
      <p:bgPr>
        <a:solidFill>
          <a:schemeClr val="dk1"/>
        </a:solidFill>
        <a:effectLst/>
      </p:bgPr>
    </p:bg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168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8" name="Google Shape;908;p168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09" name="Google Shape;909;p168"/>
          <p:cNvSpPr txBox="1"/>
          <p:nvPr/>
        </p:nvSpPr>
        <p:spPr>
          <a:xfrm>
            <a:off x="6335184" y="6477000"/>
            <a:ext cx="489656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Presentation title</a:t>
            </a:r>
            <a:b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[To edit, click View &gt; Slide Master &gt; Slide Master]</a:t>
            </a:r>
            <a:endParaRPr/>
          </a:p>
        </p:txBody>
      </p:sp>
      <p:sp>
        <p:nvSpPr>
          <p:cNvPr id="910" name="Google Shape;910;p168"/>
          <p:cNvSpPr txBox="1"/>
          <p:nvPr/>
        </p:nvSpPr>
        <p:spPr>
          <a:xfrm>
            <a:off x="501649" y="6477001"/>
            <a:ext cx="53551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Member firms and DTTL: Insert appropriate copyright</a:t>
            </a:r>
            <a:b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[To edit, click View &gt; Slide Master &gt; Slide Master]</a:t>
            </a:r>
            <a:endParaRPr/>
          </a:p>
        </p:txBody>
      </p:sp>
      <p:sp>
        <p:nvSpPr>
          <p:cNvPr id="911" name="Google Shape;911;p168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vider - Deloitte white">
  <p:cSld name="1_Divider - Deloitte white">
    <p:bg>
      <p:bgPr>
        <a:solidFill>
          <a:schemeClr val="lt1"/>
        </a:solidFill>
        <a:effectLst/>
      </p:bgPr>
    </p:bg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69"/>
          <p:cNvSpPr txBox="1">
            <a:spLocks noGrp="1"/>
          </p:cNvSpPr>
          <p:nvPr>
            <p:ph type="title"/>
          </p:nvPr>
        </p:nvSpPr>
        <p:spPr>
          <a:xfrm>
            <a:off x="469901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 sz="3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4" name="Google Shape;914;p169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541000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Key statement white">
  <p:cSld name="1_Key statement white">
    <p:bg>
      <p:bgPr>
        <a:solidFill>
          <a:schemeClr val="lt1"/>
        </a:solidFill>
        <a:effectLst/>
      </p:bgPr>
    </p:bg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170"/>
          <p:cNvSpPr txBox="1">
            <a:spLocks noGrp="1"/>
          </p:cNvSpPr>
          <p:nvPr>
            <p:ph type="body" idx="1"/>
          </p:nvPr>
        </p:nvSpPr>
        <p:spPr>
          <a:xfrm>
            <a:off x="469900" y="1590675"/>
            <a:ext cx="9029604" cy="4708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0"/>
              <a:buNone/>
              <a:defRPr sz="4000">
                <a:solidFill>
                  <a:schemeClr val="lt2"/>
                </a:solidFill>
              </a:defRPr>
            </a:lvl2pPr>
            <a:lvl3pPr marL="1371600" lvl="2" indent="-482600" algn="l"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0"/>
              <a:buChar char="•"/>
              <a:defRPr sz="4000">
                <a:solidFill>
                  <a:schemeClr val="lt2"/>
                </a:solidFill>
              </a:defRPr>
            </a:lvl3pPr>
            <a:lvl4pPr marL="1828800" lvl="3" indent="-482600" algn="l"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0"/>
              <a:buChar char="−"/>
              <a:defRPr sz="4000">
                <a:solidFill>
                  <a:schemeClr val="lt2"/>
                </a:solidFill>
              </a:defRPr>
            </a:lvl4pPr>
            <a:lvl5pPr marL="2286000" lvl="4" indent="-482600" algn="l"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0"/>
              <a:buChar char="−"/>
              <a:defRPr sz="4000">
                <a:solidFill>
                  <a:schemeClr val="lt2"/>
                </a:solidFill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, subtitle &amp; 1 column text">
  <p:cSld name="1_Title, subtitle &amp; 1 column text"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171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19" name="Google Shape;919;p171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171"/>
          <p:cNvSpPr txBox="1">
            <a:spLocks noGrp="1"/>
          </p:cNvSpPr>
          <p:nvPr>
            <p:ph type="body" idx="2"/>
          </p:nvPr>
        </p:nvSpPr>
        <p:spPr>
          <a:xfrm>
            <a:off x="502920" y="1665818"/>
            <a:ext cx="11252200" cy="4633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, subtitle &amp; 1 column - large">
  <p:cSld name="1_Title, subtitle &amp; 1 column - large"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72"/>
          <p:cNvSpPr txBox="1">
            <a:spLocks noGrp="1"/>
          </p:cNvSpPr>
          <p:nvPr>
            <p:ph type="body" idx="1"/>
          </p:nvPr>
        </p:nvSpPr>
        <p:spPr>
          <a:xfrm>
            <a:off x="502920" y="1676402"/>
            <a:ext cx="11252200" cy="46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828800" lvl="3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 sz="1600"/>
            </a:lvl4pPr>
            <a:lvl5pPr marL="2286000" lvl="4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 sz="1600"/>
            </a:lvl5pPr>
            <a:lvl6pPr marL="2743200" lvl="5" indent="-364045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Char char="−"/>
              <a:defRPr sz="2133"/>
            </a:lvl6pPr>
            <a:lvl7pPr marL="3200400" lvl="6" indent="-364045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Char char="−"/>
              <a:defRPr sz="2133"/>
            </a:lvl7pPr>
            <a:lvl8pPr marL="3657600" lvl="7" indent="-364045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Char char="−"/>
              <a:defRPr sz="2133"/>
            </a:lvl8pPr>
            <a:lvl9pPr marL="4114800" lvl="8" indent="-364045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133"/>
              <a:buChar char="−"/>
              <a:defRPr sz="2133"/>
            </a:lvl9pPr>
          </a:lstStyle>
          <a:p>
            <a:endParaRPr/>
          </a:p>
        </p:txBody>
      </p:sp>
      <p:sp>
        <p:nvSpPr>
          <p:cNvPr id="923" name="Google Shape;923;p172"/>
          <p:cNvSpPr txBox="1">
            <a:spLocks noGrp="1"/>
          </p:cNvSpPr>
          <p:nvPr>
            <p:ph type="body" idx="2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24" name="Google Shape;924;p172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, subtitle &amp; chart">
  <p:cSld name="1_Title, subtitle &amp; chart"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73"/>
          <p:cNvSpPr>
            <a:spLocks noGrp="1"/>
          </p:cNvSpPr>
          <p:nvPr>
            <p:ph type="chart" idx="2"/>
          </p:nvPr>
        </p:nvSpPr>
        <p:spPr>
          <a:xfrm>
            <a:off x="502920" y="2054581"/>
            <a:ext cx="11252200" cy="3928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7" name="Google Shape;927;p173"/>
          <p:cNvSpPr txBox="1">
            <a:spLocks noGrp="1"/>
          </p:cNvSpPr>
          <p:nvPr>
            <p:ph type="body" idx="1"/>
          </p:nvPr>
        </p:nvSpPr>
        <p:spPr>
          <a:xfrm>
            <a:off x="502920" y="1659816"/>
            <a:ext cx="11252200" cy="357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28" name="Google Shape;928;p173"/>
          <p:cNvSpPr txBox="1">
            <a:spLocks noGrp="1"/>
          </p:cNvSpPr>
          <p:nvPr>
            <p:ph type="body" idx="3"/>
          </p:nvPr>
        </p:nvSpPr>
        <p:spPr>
          <a:xfrm>
            <a:off x="468000" y="5982790"/>
            <a:ext cx="11252201" cy="31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29" name="Google Shape;929;p173"/>
          <p:cNvSpPr txBox="1">
            <a:spLocks noGrp="1"/>
          </p:cNvSpPr>
          <p:nvPr>
            <p:ph type="body" idx="4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30" name="Google Shape;930;p173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3 chart">
  <p:cSld name="1_3 chart"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174"/>
          <p:cNvSpPr>
            <a:spLocks noGrp="1"/>
          </p:cNvSpPr>
          <p:nvPr>
            <p:ph type="chart" idx="2"/>
          </p:nvPr>
        </p:nvSpPr>
        <p:spPr>
          <a:xfrm>
            <a:off x="502920" y="2051999"/>
            <a:ext cx="3600000" cy="3930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3" name="Google Shape;933;p174"/>
          <p:cNvSpPr txBox="1">
            <a:spLocks noGrp="1"/>
          </p:cNvSpPr>
          <p:nvPr>
            <p:ph type="body" idx="1"/>
          </p:nvPr>
        </p:nvSpPr>
        <p:spPr>
          <a:xfrm>
            <a:off x="502920" y="1665289"/>
            <a:ext cx="3600000" cy="39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34" name="Google Shape;934;p174"/>
          <p:cNvSpPr>
            <a:spLocks noGrp="1"/>
          </p:cNvSpPr>
          <p:nvPr>
            <p:ph type="chart" idx="3"/>
          </p:nvPr>
        </p:nvSpPr>
        <p:spPr>
          <a:xfrm>
            <a:off x="4296000" y="2051998"/>
            <a:ext cx="3600000" cy="3930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5" name="Google Shape;935;p174"/>
          <p:cNvSpPr txBox="1">
            <a:spLocks noGrp="1"/>
          </p:cNvSpPr>
          <p:nvPr>
            <p:ph type="body" idx="4"/>
          </p:nvPr>
        </p:nvSpPr>
        <p:spPr>
          <a:xfrm>
            <a:off x="4296003" y="1665288"/>
            <a:ext cx="3600000" cy="39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36" name="Google Shape;936;p174"/>
          <p:cNvSpPr>
            <a:spLocks noGrp="1"/>
          </p:cNvSpPr>
          <p:nvPr>
            <p:ph type="chart" idx="5"/>
          </p:nvPr>
        </p:nvSpPr>
        <p:spPr>
          <a:xfrm>
            <a:off x="8086960" y="2051999"/>
            <a:ext cx="3600000" cy="3930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7" name="Google Shape;937;p174"/>
          <p:cNvSpPr txBox="1">
            <a:spLocks noGrp="1"/>
          </p:cNvSpPr>
          <p:nvPr>
            <p:ph type="body" idx="6"/>
          </p:nvPr>
        </p:nvSpPr>
        <p:spPr>
          <a:xfrm>
            <a:off x="8086959" y="1659145"/>
            <a:ext cx="3600000" cy="398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38" name="Google Shape;938;p174"/>
          <p:cNvSpPr txBox="1">
            <a:spLocks noGrp="1"/>
          </p:cNvSpPr>
          <p:nvPr>
            <p:ph type="body" idx="7"/>
          </p:nvPr>
        </p:nvSpPr>
        <p:spPr>
          <a:xfrm>
            <a:off x="468000" y="5982790"/>
            <a:ext cx="11252201" cy="31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39" name="Google Shape;939;p174"/>
          <p:cNvSpPr txBox="1">
            <a:spLocks noGrp="1"/>
          </p:cNvSpPr>
          <p:nvPr>
            <p:ph type="body" idx="8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40" name="Google Shape;940;p174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2 columns of text">
  <p:cSld name="1_2 columns of text"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175"/>
          <p:cNvSpPr txBox="1">
            <a:spLocks noGrp="1"/>
          </p:cNvSpPr>
          <p:nvPr>
            <p:ph type="body" idx="1"/>
          </p:nvPr>
        </p:nvSpPr>
        <p:spPr>
          <a:xfrm>
            <a:off x="502920" y="1665288"/>
            <a:ext cx="5328000" cy="4622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43" name="Google Shape;943;p175"/>
          <p:cNvSpPr txBox="1">
            <a:spLocks noGrp="1"/>
          </p:cNvSpPr>
          <p:nvPr>
            <p:ph type="body" idx="2"/>
          </p:nvPr>
        </p:nvSpPr>
        <p:spPr>
          <a:xfrm>
            <a:off x="6394100" y="1656000"/>
            <a:ext cx="5328000" cy="4631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44" name="Google Shape;944;p175"/>
          <p:cNvSpPr txBox="1">
            <a:spLocks noGrp="1"/>
          </p:cNvSpPr>
          <p:nvPr>
            <p:ph type="body" idx="3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45" name="Google Shape;945;p175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2 columns - large">
  <p:cSld name="1_2 columns - large"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176"/>
          <p:cNvSpPr txBox="1">
            <a:spLocks noGrp="1"/>
          </p:cNvSpPr>
          <p:nvPr>
            <p:ph type="body" idx="1"/>
          </p:nvPr>
        </p:nvSpPr>
        <p:spPr>
          <a:xfrm>
            <a:off x="502920" y="1665288"/>
            <a:ext cx="5328000" cy="463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828800" lvl="3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 sz="1600"/>
            </a:lvl4pPr>
            <a:lvl5pPr marL="2286000" lvl="4" indent="-2921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−"/>
              <a:defRPr sz="1000"/>
            </a:lvl5pPr>
            <a:lvl6pPr marL="2743200" lvl="5" indent="-364045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Char char="−"/>
              <a:defRPr sz="2133"/>
            </a:lvl6pPr>
            <a:lvl7pPr marL="3200400" lvl="6" indent="-364045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Char char="−"/>
              <a:defRPr sz="2133"/>
            </a:lvl7pPr>
            <a:lvl8pPr marL="3657600" lvl="7" indent="-364045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Char char="−"/>
              <a:defRPr sz="2133"/>
            </a:lvl8pPr>
            <a:lvl9pPr marL="4114800" lvl="8" indent="-364045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133"/>
              <a:buChar char="−"/>
              <a:defRPr sz="2133"/>
            </a:lvl9pPr>
          </a:lstStyle>
          <a:p>
            <a:endParaRPr/>
          </a:p>
        </p:txBody>
      </p:sp>
      <p:sp>
        <p:nvSpPr>
          <p:cNvPr id="948" name="Google Shape;948;p176"/>
          <p:cNvSpPr txBox="1">
            <a:spLocks noGrp="1"/>
          </p:cNvSpPr>
          <p:nvPr>
            <p:ph type="body" idx="2"/>
          </p:nvPr>
        </p:nvSpPr>
        <p:spPr>
          <a:xfrm>
            <a:off x="6394100" y="1665288"/>
            <a:ext cx="5328000" cy="463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828800" lvl="3" indent="-3302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−"/>
              <a:defRPr sz="1600"/>
            </a:lvl4pPr>
            <a:lvl5pPr marL="2286000" lvl="4" indent="-2921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−"/>
              <a:defRPr sz="1000"/>
            </a:lvl5pPr>
            <a:lvl6pPr marL="2743200" lvl="5" indent="-364045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Char char="−"/>
              <a:defRPr sz="2133"/>
            </a:lvl6pPr>
            <a:lvl7pPr marL="3200400" lvl="6" indent="-364045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Char char="−"/>
              <a:defRPr sz="2133"/>
            </a:lvl7pPr>
            <a:lvl8pPr marL="3657600" lvl="7" indent="-364045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Char char="−"/>
              <a:defRPr sz="2133"/>
            </a:lvl8pPr>
            <a:lvl9pPr marL="4114800" lvl="8" indent="-364045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133"/>
              <a:buChar char="−"/>
              <a:defRPr sz="2133"/>
            </a:lvl9pPr>
          </a:lstStyle>
          <a:p>
            <a:endParaRPr/>
          </a:p>
        </p:txBody>
      </p:sp>
      <p:sp>
        <p:nvSpPr>
          <p:cNvPr id="949" name="Google Shape;949;p176"/>
          <p:cNvSpPr txBox="1">
            <a:spLocks noGrp="1"/>
          </p:cNvSpPr>
          <p:nvPr>
            <p:ph type="body" idx="3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50" name="Google Shape;950;p176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ext and chart">
  <p:cSld name="1_Text and chart"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177"/>
          <p:cNvSpPr txBox="1">
            <a:spLocks noGrp="1"/>
          </p:cNvSpPr>
          <p:nvPr>
            <p:ph type="body" idx="1"/>
          </p:nvPr>
        </p:nvSpPr>
        <p:spPr>
          <a:xfrm>
            <a:off x="502920" y="1665288"/>
            <a:ext cx="5480400" cy="4317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53" name="Google Shape;953;p177"/>
          <p:cNvSpPr>
            <a:spLocks noGrp="1"/>
          </p:cNvSpPr>
          <p:nvPr>
            <p:ph type="chart" idx="2"/>
          </p:nvPr>
        </p:nvSpPr>
        <p:spPr>
          <a:xfrm>
            <a:off x="6239584" y="2125013"/>
            <a:ext cx="5482516" cy="385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4" name="Google Shape;954;p177"/>
          <p:cNvSpPr txBox="1">
            <a:spLocks noGrp="1"/>
          </p:cNvSpPr>
          <p:nvPr>
            <p:ph type="body" idx="3"/>
          </p:nvPr>
        </p:nvSpPr>
        <p:spPr>
          <a:xfrm>
            <a:off x="6239584" y="1655763"/>
            <a:ext cx="5482516" cy="420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55" name="Google Shape;955;p177"/>
          <p:cNvSpPr txBox="1">
            <a:spLocks noGrp="1"/>
          </p:cNvSpPr>
          <p:nvPr>
            <p:ph type="body" idx="4"/>
          </p:nvPr>
        </p:nvSpPr>
        <p:spPr>
          <a:xfrm>
            <a:off x="468000" y="5982790"/>
            <a:ext cx="11252201" cy="31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56" name="Google Shape;956;p177"/>
          <p:cNvSpPr txBox="1">
            <a:spLocks noGrp="1"/>
          </p:cNvSpPr>
          <p:nvPr>
            <p:ph type="body" idx="5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57" name="Google Shape;957;p177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2 chart">
  <p:cSld name="1_2 chart"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178"/>
          <p:cNvSpPr>
            <a:spLocks noGrp="1"/>
          </p:cNvSpPr>
          <p:nvPr>
            <p:ph type="chart" idx="2"/>
          </p:nvPr>
        </p:nvSpPr>
        <p:spPr>
          <a:xfrm>
            <a:off x="6239584" y="2125013"/>
            <a:ext cx="5482516" cy="385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0" name="Google Shape;960;p178"/>
          <p:cNvSpPr txBox="1">
            <a:spLocks noGrp="1"/>
          </p:cNvSpPr>
          <p:nvPr>
            <p:ph type="body" idx="1"/>
          </p:nvPr>
        </p:nvSpPr>
        <p:spPr>
          <a:xfrm>
            <a:off x="6239585" y="1654028"/>
            <a:ext cx="5482516" cy="420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61" name="Google Shape;961;p178"/>
          <p:cNvSpPr>
            <a:spLocks noGrp="1"/>
          </p:cNvSpPr>
          <p:nvPr>
            <p:ph type="chart" idx="3"/>
          </p:nvPr>
        </p:nvSpPr>
        <p:spPr>
          <a:xfrm>
            <a:off x="502920" y="2125013"/>
            <a:ext cx="5482517" cy="385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2" name="Google Shape;962;p178"/>
          <p:cNvSpPr txBox="1">
            <a:spLocks noGrp="1"/>
          </p:cNvSpPr>
          <p:nvPr>
            <p:ph type="body" idx="4"/>
          </p:nvPr>
        </p:nvSpPr>
        <p:spPr>
          <a:xfrm>
            <a:off x="502920" y="1665288"/>
            <a:ext cx="5534662" cy="409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63" name="Google Shape;963;p178"/>
          <p:cNvSpPr txBox="1">
            <a:spLocks noGrp="1"/>
          </p:cNvSpPr>
          <p:nvPr>
            <p:ph type="body" idx="5"/>
          </p:nvPr>
        </p:nvSpPr>
        <p:spPr>
          <a:xfrm>
            <a:off x="468000" y="5982790"/>
            <a:ext cx="11252201" cy="31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64" name="Google Shape;964;p178"/>
          <p:cNvSpPr txBox="1">
            <a:spLocks noGrp="1"/>
          </p:cNvSpPr>
          <p:nvPr>
            <p:ph type="body" idx="6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65" name="Google Shape;965;p178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2 column content">
  <p:cSld name="1_2 column content"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179"/>
          <p:cNvSpPr txBox="1">
            <a:spLocks noGrp="1"/>
          </p:cNvSpPr>
          <p:nvPr>
            <p:ph type="body" idx="1"/>
          </p:nvPr>
        </p:nvSpPr>
        <p:spPr>
          <a:xfrm>
            <a:off x="502920" y="1665289"/>
            <a:ext cx="4431857" cy="463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68" name="Google Shape;968;p179"/>
          <p:cNvSpPr txBox="1">
            <a:spLocks noGrp="1"/>
          </p:cNvSpPr>
          <p:nvPr>
            <p:ph type="body" idx="2"/>
          </p:nvPr>
        </p:nvSpPr>
        <p:spPr>
          <a:xfrm>
            <a:off x="5482100" y="1700213"/>
            <a:ext cx="6240000" cy="4598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69" name="Google Shape;969;p179"/>
          <p:cNvSpPr txBox="1">
            <a:spLocks noGrp="1"/>
          </p:cNvSpPr>
          <p:nvPr>
            <p:ph type="body" idx="3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70" name="Google Shape;970;p179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2 content with quote ">
  <p:cSld name="1_2 content with quote 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80"/>
          <p:cNvSpPr txBox="1">
            <a:spLocks noGrp="1"/>
          </p:cNvSpPr>
          <p:nvPr>
            <p:ph type="body" idx="1"/>
          </p:nvPr>
        </p:nvSpPr>
        <p:spPr>
          <a:xfrm>
            <a:off x="7455116" y="1626099"/>
            <a:ext cx="4266983" cy="4673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accent3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73" name="Google Shape;973;p180"/>
          <p:cNvSpPr txBox="1">
            <a:spLocks noGrp="1"/>
          </p:cNvSpPr>
          <p:nvPr>
            <p:ph type="body" idx="2"/>
          </p:nvPr>
        </p:nvSpPr>
        <p:spPr>
          <a:xfrm>
            <a:off x="502920" y="1665288"/>
            <a:ext cx="6660866" cy="463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/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74" name="Google Shape;974;p180"/>
          <p:cNvSpPr txBox="1">
            <a:spLocks noGrp="1"/>
          </p:cNvSpPr>
          <p:nvPr>
            <p:ph type="body" idx="3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75" name="Google Shape;975;p180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eam profile">
  <p:cSld name="1_Team profile"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181"/>
          <p:cNvSpPr>
            <a:spLocks noGrp="1"/>
          </p:cNvSpPr>
          <p:nvPr>
            <p:ph type="pic" idx="2"/>
          </p:nvPr>
        </p:nvSpPr>
        <p:spPr>
          <a:xfrm>
            <a:off x="502920" y="1700213"/>
            <a:ext cx="2664000" cy="1260000"/>
          </a:xfrm>
          <a:prstGeom prst="rect">
            <a:avLst/>
          </a:prstGeom>
          <a:noFill/>
          <a:ln>
            <a:noFill/>
          </a:ln>
        </p:spPr>
      </p:sp>
      <p:sp>
        <p:nvSpPr>
          <p:cNvPr id="978" name="Google Shape;978;p181"/>
          <p:cNvSpPr>
            <a:spLocks noGrp="1"/>
          </p:cNvSpPr>
          <p:nvPr>
            <p:ph type="pic" idx="3"/>
          </p:nvPr>
        </p:nvSpPr>
        <p:spPr>
          <a:xfrm>
            <a:off x="3341040" y="1700212"/>
            <a:ext cx="2664000" cy="1260000"/>
          </a:xfrm>
          <a:prstGeom prst="rect">
            <a:avLst/>
          </a:prstGeom>
          <a:noFill/>
          <a:ln>
            <a:noFill/>
          </a:ln>
        </p:spPr>
      </p:sp>
      <p:sp>
        <p:nvSpPr>
          <p:cNvPr id="979" name="Google Shape;979;p181"/>
          <p:cNvSpPr>
            <a:spLocks noGrp="1"/>
          </p:cNvSpPr>
          <p:nvPr>
            <p:ph type="pic" idx="4"/>
          </p:nvPr>
        </p:nvSpPr>
        <p:spPr>
          <a:xfrm>
            <a:off x="6193338" y="1700212"/>
            <a:ext cx="2664000" cy="1260000"/>
          </a:xfrm>
          <a:prstGeom prst="rect">
            <a:avLst/>
          </a:prstGeom>
          <a:noFill/>
          <a:ln>
            <a:noFill/>
          </a:ln>
        </p:spPr>
      </p:sp>
      <p:sp>
        <p:nvSpPr>
          <p:cNvPr id="980" name="Google Shape;980;p181"/>
          <p:cNvSpPr>
            <a:spLocks noGrp="1"/>
          </p:cNvSpPr>
          <p:nvPr>
            <p:ph type="pic" idx="5"/>
          </p:nvPr>
        </p:nvSpPr>
        <p:spPr>
          <a:xfrm>
            <a:off x="9045636" y="1700212"/>
            <a:ext cx="2664000" cy="1260000"/>
          </a:xfrm>
          <a:prstGeom prst="rect">
            <a:avLst/>
          </a:prstGeom>
          <a:noFill/>
          <a:ln>
            <a:noFill/>
          </a:ln>
        </p:spPr>
      </p:sp>
      <p:sp>
        <p:nvSpPr>
          <p:cNvPr id="981" name="Google Shape;981;p181"/>
          <p:cNvSpPr txBox="1">
            <a:spLocks noGrp="1"/>
          </p:cNvSpPr>
          <p:nvPr>
            <p:ph type="body" idx="1"/>
          </p:nvPr>
        </p:nvSpPr>
        <p:spPr>
          <a:xfrm>
            <a:off x="502920" y="3076573"/>
            <a:ext cx="2640000" cy="3222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982" name="Google Shape;982;p181"/>
          <p:cNvSpPr txBox="1">
            <a:spLocks noGrp="1"/>
          </p:cNvSpPr>
          <p:nvPr>
            <p:ph type="body" idx="6"/>
          </p:nvPr>
        </p:nvSpPr>
        <p:spPr>
          <a:xfrm>
            <a:off x="6207211" y="3079742"/>
            <a:ext cx="2640000" cy="3222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983" name="Google Shape;983;p181"/>
          <p:cNvSpPr txBox="1">
            <a:spLocks noGrp="1"/>
          </p:cNvSpPr>
          <p:nvPr>
            <p:ph type="body" idx="7"/>
          </p:nvPr>
        </p:nvSpPr>
        <p:spPr>
          <a:xfrm>
            <a:off x="3344787" y="3076573"/>
            <a:ext cx="2640000" cy="3222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984" name="Google Shape;984;p181"/>
          <p:cNvSpPr txBox="1">
            <a:spLocks noGrp="1"/>
          </p:cNvSpPr>
          <p:nvPr>
            <p:ph type="body" idx="8"/>
          </p:nvPr>
        </p:nvSpPr>
        <p:spPr>
          <a:xfrm>
            <a:off x="9069636" y="3079742"/>
            <a:ext cx="2640000" cy="3222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985" name="Google Shape;985;p181"/>
          <p:cNvSpPr txBox="1">
            <a:spLocks noGrp="1"/>
          </p:cNvSpPr>
          <p:nvPr>
            <p:ph type="body" idx="9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86" name="Google Shape;986;p181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eam profile 2">
  <p:cSld name="1_Team profile 2"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82"/>
          <p:cNvSpPr/>
          <p:nvPr/>
        </p:nvSpPr>
        <p:spPr>
          <a:xfrm>
            <a:off x="47678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9" name="Google Shape;989;p182"/>
          <p:cNvSpPr/>
          <p:nvPr/>
        </p:nvSpPr>
        <p:spPr>
          <a:xfrm>
            <a:off x="618490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0" name="Google Shape;990;p182"/>
          <p:cNvSpPr/>
          <p:nvPr/>
        </p:nvSpPr>
        <p:spPr>
          <a:xfrm>
            <a:off x="469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1" name="Google Shape;991;p182"/>
          <p:cNvSpPr/>
          <p:nvPr/>
        </p:nvSpPr>
        <p:spPr>
          <a:xfrm>
            <a:off x="6184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Google Shape;992;p182"/>
          <p:cNvSpPr>
            <a:spLocks noGrp="1"/>
          </p:cNvSpPr>
          <p:nvPr>
            <p:ph type="pic" idx="2"/>
          </p:nvPr>
        </p:nvSpPr>
        <p:spPr>
          <a:xfrm>
            <a:off x="476780" y="1880213"/>
            <a:ext cx="2116800" cy="1591200"/>
          </a:xfrm>
          <a:prstGeom prst="rect">
            <a:avLst/>
          </a:prstGeom>
          <a:noFill/>
          <a:ln>
            <a:noFill/>
          </a:ln>
        </p:spPr>
      </p:sp>
      <p:sp>
        <p:nvSpPr>
          <p:cNvPr id="993" name="Google Shape;993;p182"/>
          <p:cNvSpPr>
            <a:spLocks noGrp="1"/>
          </p:cNvSpPr>
          <p:nvPr>
            <p:ph type="pic" idx="3"/>
          </p:nvPr>
        </p:nvSpPr>
        <p:spPr>
          <a:xfrm>
            <a:off x="6204097" y="1880212"/>
            <a:ext cx="2116800" cy="1591200"/>
          </a:xfrm>
          <a:prstGeom prst="rect">
            <a:avLst/>
          </a:prstGeom>
          <a:noFill/>
          <a:ln>
            <a:noFill/>
          </a:ln>
        </p:spPr>
      </p:sp>
      <p:sp>
        <p:nvSpPr>
          <p:cNvPr id="994" name="Google Shape;994;p182"/>
          <p:cNvSpPr>
            <a:spLocks noGrp="1"/>
          </p:cNvSpPr>
          <p:nvPr>
            <p:ph type="pic" idx="4"/>
          </p:nvPr>
        </p:nvSpPr>
        <p:spPr>
          <a:xfrm>
            <a:off x="481779" y="4256211"/>
            <a:ext cx="2116800" cy="1591200"/>
          </a:xfrm>
          <a:prstGeom prst="rect">
            <a:avLst/>
          </a:prstGeom>
          <a:noFill/>
          <a:ln>
            <a:noFill/>
          </a:ln>
        </p:spPr>
      </p:sp>
      <p:sp>
        <p:nvSpPr>
          <p:cNvPr id="995" name="Google Shape;995;p182"/>
          <p:cNvSpPr>
            <a:spLocks noGrp="1"/>
          </p:cNvSpPr>
          <p:nvPr>
            <p:ph type="pic" idx="5"/>
          </p:nvPr>
        </p:nvSpPr>
        <p:spPr>
          <a:xfrm>
            <a:off x="6204097" y="4256211"/>
            <a:ext cx="2116800" cy="1591200"/>
          </a:xfrm>
          <a:prstGeom prst="rect">
            <a:avLst/>
          </a:prstGeom>
          <a:noFill/>
          <a:ln>
            <a:noFill/>
          </a:ln>
        </p:spPr>
      </p:sp>
      <p:sp>
        <p:nvSpPr>
          <p:cNvPr id="996" name="Google Shape;996;p182"/>
          <p:cNvSpPr txBox="1">
            <a:spLocks noGrp="1"/>
          </p:cNvSpPr>
          <p:nvPr>
            <p:ph type="body" idx="1"/>
          </p:nvPr>
        </p:nvSpPr>
        <p:spPr>
          <a:xfrm>
            <a:off x="2840780" y="1880213"/>
            <a:ext cx="3172800" cy="19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b="1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b="0"/>
            </a:lvl2pPr>
            <a:lvl3pPr marL="1371600" lvl="2" indent="-3429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97" name="Google Shape;997;p182"/>
          <p:cNvSpPr txBox="1">
            <a:spLocks noGrp="1"/>
          </p:cNvSpPr>
          <p:nvPr>
            <p:ph type="body" idx="6"/>
          </p:nvPr>
        </p:nvSpPr>
        <p:spPr>
          <a:xfrm>
            <a:off x="8550676" y="1880213"/>
            <a:ext cx="3171024" cy="19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b="1"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b="0"/>
            </a:lvl2pPr>
            <a:lvl3pPr marL="1371600" lvl="2" indent="-3429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98" name="Google Shape;998;p182"/>
          <p:cNvSpPr txBox="1">
            <a:spLocks noGrp="1"/>
          </p:cNvSpPr>
          <p:nvPr>
            <p:ph type="body" idx="7"/>
          </p:nvPr>
        </p:nvSpPr>
        <p:spPr>
          <a:xfrm>
            <a:off x="2802551" y="4256213"/>
            <a:ext cx="3172800" cy="19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b="1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b="0"/>
            </a:lvl2pPr>
            <a:lvl3pPr marL="1371600" lvl="2" indent="-3429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999" name="Google Shape;999;p182"/>
          <p:cNvSpPr txBox="1">
            <a:spLocks noGrp="1"/>
          </p:cNvSpPr>
          <p:nvPr>
            <p:ph type="body" idx="8"/>
          </p:nvPr>
        </p:nvSpPr>
        <p:spPr>
          <a:xfrm>
            <a:off x="8548900" y="4256212"/>
            <a:ext cx="3172800" cy="19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b="1"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b="0"/>
            </a:lvl2pPr>
            <a:lvl3pPr marL="1371600" lvl="2" indent="-3429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00" name="Google Shape;1000;p182"/>
          <p:cNvSpPr txBox="1">
            <a:spLocks noGrp="1"/>
          </p:cNvSpPr>
          <p:nvPr>
            <p:ph type="body" idx="9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01" name="Google Shape;1001;p182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3 picture and text">
  <p:cSld name="1_3 picture and text"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83"/>
          <p:cNvSpPr>
            <a:spLocks noGrp="1"/>
          </p:cNvSpPr>
          <p:nvPr>
            <p:ph type="pic" idx="2"/>
          </p:nvPr>
        </p:nvSpPr>
        <p:spPr>
          <a:xfrm>
            <a:off x="502920" y="1700213"/>
            <a:ext cx="3627438" cy="2052830"/>
          </a:xfrm>
          <a:prstGeom prst="rect">
            <a:avLst/>
          </a:prstGeom>
          <a:noFill/>
          <a:ln>
            <a:noFill/>
          </a:ln>
        </p:spPr>
      </p:sp>
      <p:sp>
        <p:nvSpPr>
          <p:cNvPr id="1004" name="Google Shape;1004;p183"/>
          <p:cNvSpPr>
            <a:spLocks noGrp="1"/>
          </p:cNvSpPr>
          <p:nvPr>
            <p:ph type="pic" idx="3"/>
          </p:nvPr>
        </p:nvSpPr>
        <p:spPr>
          <a:xfrm>
            <a:off x="8082784" y="1700213"/>
            <a:ext cx="3639316" cy="2059099"/>
          </a:xfrm>
          <a:prstGeom prst="rect">
            <a:avLst/>
          </a:prstGeom>
          <a:noFill/>
          <a:ln>
            <a:noFill/>
          </a:ln>
        </p:spPr>
      </p:sp>
      <p:sp>
        <p:nvSpPr>
          <p:cNvPr id="1005" name="Google Shape;1005;p183"/>
          <p:cNvSpPr>
            <a:spLocks noGrp="1"/>
          </p:cNvSpPr>
          <p:nvPr>
            <p:ph type="pic" idx="4"/>
          </p:nvPr>
        </p:nvSpPr>
        <p:spPr>
          <a:xfrm>
            <a:off x="4284188" y="1700212"/>
            <a:ext cx="3636962" cy="2057767"/>
          </a:xfrm>
          <a:prstGeom prst="rect">
            <a:avLst/>
          </a:prstGeom>
          <a:noFill/>
          <a:ln>
            <a:noFill/>
          </a:ln>
        </p:spPr>
      </p:sp>
      <p:sp>
        <p:nvSpPr>
          <p:cNvPr id="1006" name="Google Shape;1006;p183"/>
          <p:cNvSpPr txBox="1">
            <a:spLocks noGrp="1"/>
          </p:cNvSpPr>
          <p:nvPr>
            <p:ph type="body" idx="1"/>
          </p:nvPr>
        </p:nvSpPr>
        <p:spPr>
          <a:xfrm>
            <a:off x="502920" y="3832225"/>
            <a:ext cx="3627438" cy="2181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07" name="Google Shape;1007;p183"/>
          <p:cNvSpPr txBox="1">
            <a:spLocks noGrp="1"/>
          </p:cNvSpPr>
          <p:nvPr>
            <p:ph type="body" idx="5"/>
          </p:nvPr>
        </p:nvSpPr>
        <p:spPr>
          <a:xfrm>
            <a:off x="4278313" y="3832224"/>
            <a:ext cx="3636962" cy="2186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08" name="Google Shape;1008;p183"/>
          <p:cNvSpPr txBox="1">
            <a:spLocks noGrp="1"/>
          </p:cNvSpPr>
          <p:nvPr>
            <p:ph type="body" idx="6"/>
          </p:nvPr>
        </p:nvSpPr>
        <p:spPr>
          <a:xfrm>
            <a:off x="8082784" y="3832224"/>
            <a:ext cx="3639316" cy="2188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09" name="Google Shape;1009;p183"/>
          <p:cNvSpPr txBox="1">
            <a:spLocks noGrp="1"/>
          </p:cNvSpPr>
          <p:nvPr>
            <p:ph type="body" idx="7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10" name="Google Shape;1010;p183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&amp; subtitle">
  <p:cSld name="1_Title &amp; subtitle"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184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13" name="Google Shape;1013;p184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Qualifications 2 x 1">
  <p:cSld name="1_Qualifications 2 x 1"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85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16" name="Google Shape;1016;p185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7" name="Google Shape;1017;p185"/>
          <p:cNvSpPr txBox="1">
            <a:spLocks noGrp="1"/>
          </p:cNvSpPr>
          <p:nvPr>
            <p:ph type="body" idx="2"/>
          </p:nvPr>
        </p:nvSpPr>
        <p:spPr>
          <a:xfrm>
            <a:off x="502920" y="1857892"/>
            <a:ext cx="5544000" cy="1695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18" name="Google Shape;1018;p185"/>
          <p:cNvSpPr txBox="1">
            <a:spLocks noGrp="1"/>
          </p:cNvSpPr>
          <p:nvPr>
            <p:ph type="body" idx="3"/>
          </p:nvPr>
        </p:nvSpPr>
        <p:spPr>
          <a:xfrm>
            <a:off x="6177462" y="1857892"/>
            <a:ext cx="5544000" cy="1695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19" name="Google Shape;1019;p185"/>
          <p:cNvSpPr/>
          <p:nvPr/>
        </p:nvSpPr>
        <p:spPr>
          <a:xfrm>
            <a:off x="502920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0" name="Google Shape;1020;p185"/>
          <p:cNvSpPr/>
          <p:nvPr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185"/>
          <p:cNvSpPr>
            <a:spLocks noGrp="1"/>
          </p:cNvSpPr>
          <p:nvPr>
            <p:ph type="pic" idx="4"/>
          </p:nvPr>
        </p:nvSpPr>
        <p:spPr>
          <a:xfrm>
            <a:off x="10467635" y="1857892"/>
            <a:ext cx="1244161" cy="549275"/>
          </a:xfrm>
          <a:prstGeom prst="rect">
            <a:avLst/>
          </a:prstGeom>
          <a:noFill/>
          <a:ln>
            <a:noFill/>
          </a:ln>
        </p:spPr>
      </p:sp>
      <p:sp>
        <p:nvSpPr>
          <p:cNvPr id="1022" name="Google Shape;1022;p185"/>
          <p:cNvSpPr>
            <a:spLocks noGrp="1"/>
          </p:cNvSpPr>
          <p:nvPr>
            <p:ph type="pic" idx="5"/>
          </p:nvPr>
        </p:nvSpPr>
        <p:spPr>
          <a:xfrm>
            <a:off x="4734795" y="1863917"/>
            <a:ext cx="1244906" cy="54927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Qualifications 2 x 2">
  <p:cSld name="1_Qualifications 2 x 2"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186"/>
          <p:cNvSpPr txBox="1">
            <a:spLocks noGrp="1"/>
          </p:cNvSpPr>
          <p:nvPr>
            <p:ph type="body" idx="1"/>
          </p:nvPr>
        </p:nvSpPr>
        <p:spPr>
          <a:xfrm>
            <a:off x="502920" y="1857892"/>
            <a:ext cx="5544000" cy="1695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25" name="Google Shape;1025;p186"/>
          <p:cNvSpPr txBox="1">
            <a:spLocks noGrp="1"/>
          </p:cNvSpPr>
          <p:nvPr>
            <p:ph type="body" idx="2"/>
          </p:nvPr>
        </p:nvSpPr>
        <p:spPr>
          <a:xfrm>
            <a:off x="6177462" y="1857892"/>
            <a:ext cx="5544000" cy="1695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26" name="Google Shape;1026;p186"/>
          <p:cNvSpPr/>
          <p:nvPr/>
        </p:nvSpPr>
        <p:spPr>
          <a:xfrm>
            <a:off x="502920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p186"/>
          <p:cNvSpPr/>
          <p:nvPr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186"/>
          <p:cNvSpPr>
            <a:spLocks noGrp="1"/>
          </p:cNvSpPr>
          <p:nvPr>
            <p:ph type="pic" idx="3"/>
          </p:nvPr>
        </p:nvSpPr>
        <p:spPr>
          <a:xfrm>
            <a:off x="10467635" y="1857892"/>
            <a:ext cx="1244161" cy="549275"/>
          </a:xfrm>
          <a:prstGeom prst="rect">
            <a:avLst/>
          </a:prstGeom>
          <a:noFill/>
          <a:ln>
            <a:noFill/>
          </a:ln>
        </p:spPr>
      </p:sp>
      <p:sp>
        <p:nvSpPr>
          <p:cNvPr id="1029" name="Google Shape;1029;p186"/>
          <p:cNvSpPr txBox="1">
            <a:spLocks noGrp="1"/>
          </p:cNvSpPr>
          <p:nvPr>
            <p:ph type="body" idx="4"/>
          </p:nvPr>
        </p:nvSpPr>
        <p:spPr>
          <a:xfrm>
            <a:off x="502920" y="4249681"/>
            <a:ext cx="5544000" cy="1695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30" name="Google Shape;1030;p186"/>
          <p:cNvSpPr txBox="1">
            <a:spLocks noGrp="1"/>
          </p:cNvSpPr>
          <p:nvPr>
            <p:ph type="body" idx="5"/>
          </p:nvPr>
        </p:nvSpPr>
        <p:spPr>
          <a:xfrm>
            <a:off x="6177460" y="4249681"/>
            <a:ext cx="5544000" cy="1695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31" name="Google Shape;1031;p186"/>
          <p:cNvSpPr/>
          <p:nvPr/>
        </p:nvSpPr>
        <p:spPr>
          <a:xfrm>
            <a:off x="502920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2" name="Google Shape;1032;p186"/>
          <p:cNvSpPr/>
          <p:nvPr/>
        </p:nvSpPr>
        <p:spPr>
          <a:xfrm>
            <a:off x="6167796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3" name="Google Shape;1033;p186"/>
          <p:cNvSpPr>
            <a:spLocks noGrp="1"/>
          </p:cNvSpPr>
          <p:nvPr>
            <p:ph type="pic" idx="6"/>
          </p:nvPr>
        </p:nvSpPr>
        <p:spPr>
          <a:xfrm>
            <a:off x="4700436" y="4249683"/>
            <a:ext cx="1274916" cy="549275"/>
          </a:xfrm>
          <a:prstGeom prst="rect">
            <a:avLst/>
          </a:prstGeom>
          <a:noFill/>
          <a:ln>
            <a:noFill/>
          </a:ln>
        </p:spPr>
      </p:sp>
      <p:sp>
        <p:nvSpPr>
          <p:cNvPr id="1034" name="Google Shape;1034;p186"/>
          <p:cNvSpPr>
            <a:spLocks noGrp="1"/>
          </p:cNvSpPr>
          <p:nvPr>
            <p:ph type="pic" idx="7"/>
          </p:nvPr>
        </p:nvSpPr>
        <p:spPr>
          <a:xfrm>
            <a:off x="10459036" y="4248209"/>
            <a:ext cx="1244160" cy="549275"/>
          </a:xfrm>
          <a:prstGeom prst="rect">
            <a:avLst/>
          </a:prstGeom>
          <a:noFill/>
          <a:ln>
            <a:noFill/>
          </a:ln>
        </p:spPr>
      </p:sp>
      <p:sp>
        <p:nvSpPr>
          <p:cNvPr id="1035" name="Google Shape;1035;p186"/>
          <p:cNvSpPr>
            <a:spLocks noGrp="1"/>
          </p:cNvSpPr>
          <p:nvPr>
            <p:ph type="pic" idx="8"/>
          </p:nvPr>
        </p:nvSpPr>
        <p:spPr>
          <a:xfrm>
            <a:off x="4734795" y="1863917"/>
            <a:ext cx="1244906" cy="549275"/>
          </a:xfrm>
          <a:prstGeom prst="rect">
            <a:avLst/>
          </a:prstGeom>
          <a:noFill/>
          <a:ln>
            <a:noFill/>
          </a:ln>
        </p:spPr>
      </p:sp>
      <p:sp>
        <p:nvSpPr>
          <p:cNvPr id="1036" name="Google Shape;1036;p186"/>
          <p:cNvSpPr txBox="1">
            <a:spLocks noGrp="1"/>
          </p:cNvSpPr>
          <p:nvPr>
            <p:ph type="body" idx="9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37" name="Google Shape;1037;p186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3 column green line">
  <p:cSld name="1_3 column green line"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p187"/>
          <p:cNvSpPr/>
          <p:nvPr/>
        </p:nvSpPr>
        <p:spPr>
          <a:xfrm>
            <a:off x="4278313" y="1705968"/>
            <a:ext cx="3636962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0" name="Google Shape;1040;p187"/>
          <p:cNvSpPr/>
          <p:nvPr/>
        </p:nvSpPr>
        <p:spPr>
          <a:xfrm>
            <a:off x="502920" y="1705968"/>
            <a:ext cx="3627438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1" name="Google Shape;1041;p187"/>
          <p:cNvSpPr/>
          <p:nvPr/>
        </p:nvSpPr>
        <p:spPr>
          <a:xfrm>
            <a:off x="8104176" y="1705968"/>
            <a:ext cx="3629025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67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187"/>
          <p:cNvSpPr txBox="1">
            <a:spLocks noGrp="1"/>
          </p:cNvSpPr>
          <p:nvPr>
            <p:ph type="body" idx="1"/>
          </p:nvPr>
        </p:nvSpPr>
        <p:spPr>
          <a:xfrm>
            <a:off x="4278313" y="1851441"/>
            <a:ext cx="3636962" cy="3845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43" name="Google Shape;1043;p187"/>
          <p:cNvSpPr txBox="1">
            <a:spLocks noGrp="1"/>
          </p:cNvSpPr>
          <p:nvPr>
            <p:ph type="body" idx="2"/>
          </p:nvPr>
        </p:nvSpPr>
        <p:spPr>
          <a:xfrm>
            <a:off x="502920" y="1851441"/>
            <a:ext cx="3627438" cy="3845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44" name="Google Shape;1044;p187"/>
          <p:cNvSpPr txBox="1">
            <a:spLocks noGrp="1"/>
          </p:cNvSpPr>
          <p:nvPr>
            <p:ph type="body" idx="3"/>
          </p:nvPr>
        </p:nvSpPr>
        <p:spPr>
          <a:xfrm>
            <a:off x="8093075" y="1851441"/>
            <a:ext cx="3629025" cy="3845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45" name="Google Shape;1045;p187"/>
          <p:cNvSpPr txBox="1">
            <a:spLocks noGrp="1"/>
          </p:cNvSpPr>
          <p:nvPr>
            <p:ph type="body" idx="4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46" name="Google Shape;1046;p187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4 column icon">
  <p:cSld name="1_4 column icon"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188"/>
          <p:cNvSpPr txBox="1">
            <a:spLocks noGrp="1"/>
          </p:cNvSpPr>
          <p:nvPr>
            <p:ph type="body" idx="1"/>
          </p:nvPr>
        </p:nvSpPr>
        <p:spPr>
          <a:xfrm>
            <a:off x="502920" y="2556000"/>
            <a:ext cx="25920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49" name="Google Shape;1049;p188"/>
          <p:cNvSpPr txBox="1">
            <a:spLocks noGrp="1"/>
          </p:cNvSpPr>
          <p:nvPr>
            <p:ph type="body" idx="2"/>
          </p:nvPr>
        </p:nvSpPr>
        <p:spPr>
          <a:xfrm>
            <a:off x="9130100" y="2556000"/>
            <a:ext cx="25920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50" name="Google Shape;1050;p188"/>
          <p:cNvSpPr txBox="1">
            <a:spLocks noGrp="1"/>
          </p:cNvSpPr>
          <p:nvPr>
            <p:ph type="body" idx="3"/>
          </p:nvPr>
        </p:nvSpPr>
        <p:spPr>
          <a:xfrm>
            <a:off x="3356633" y="2556000"/>
            <a:ext cx="25920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51" name="Google Shape;1051;p188"/>
          <p:cNvSpPr txBox="1">
            <a:spLocks noGrp="1"/>
          </p:cNvSpPr>
          <p:nvPr>
            <p:ph type="body" idx="4"/>
          </p:nvPr>
        </p:nvSpPr>
        <p:spPr>
          <a:xfrm>
            <a:off x="6243366" y="2556000"/>
            <a:ext cx="25920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2pPr>
            <a:lvl3pPr marL="1371600" lvl="2" indent="-2286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/>
            </a:lvl3pPr>
            <a:lvl4pPr marL="1828800" lvl="3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/>
            </a:lvl4pPr>
            <a:lvl5pPr marL="2286000" lvl="4" indent="-31115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/>
            </a:lvl5pPr>
            <a:lvl6pPr marL="2743200" lvl="5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/>
            </a:lvl6pPr>
            <a:lvl7pPr marL="3200400" lvl="6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7pPr>
            <a:lvl8pPr marL="3657600" lvl="7" indent="-304800" algn="l"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200"/>
              <a:buChar char="−"/>
              <a:defRPr/>
            </a:lvl8pPr>
            <a:lvl9pPr marL="4114800" lvl="8" indent="-304800" algn="l"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200"/>
              <a:buChar char="−"/>
              <a:defRPr/>
            </a:lvl9pPr>
          </a:lstStyle>
          <a:p>
            <a:endParaRPr/>
          </a:p>
        </p:txBody>
      </p:sp>
      <p:sp>
        <p:nvSpPr>
          <p:cNvPr id="1052" name="Google Shape;1052;p188"/>
          <p:cNvSpPr txBox="1">
            <a:spLocks noGrp="1"/>
          </p:cNvSpPr>
          <p:nvPr>
            <p:ph type="body" idx="5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53" name="Google Shape;1053;p188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, subtitle, 1 column text with charts">
  <p:cSld name="1_Title, subtitle, 1 column text with charts"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189"/>
          <p:cNvSpPr txBox="1">
            <a:spLocks noGrp="1"/>
          </p:cNvSpPr>
          <p:nvPr>
            <p:ph type="body" idx="1"/>
          </p:nvPr>
        </p:nvSpPr>
        <p:spPr>
          <a:xfrm>
            <a:off x="502920" y="1665817"/>
            <a:ext cx="5537730" cy="4633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56" name="Google Shape;1056;p189"/>
          <p:cNvSpPr txBox="1">
            <a:spLocks noGrp="1"/>
          </p:cNvSpPr>
          <p:nvPr>
            <p:ph type="body" idx="2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57" name="Google Shape;1057;p189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190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698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End slide">
  <p:cSld name="1_End slide">
    <p:bg>
      <p:bgPr>
        <a:solidFill>
          <a:schemeClr val="dk1"/>
        </a:solidFill>
        <a:effectLst/>
      </p:bgPr>
    </p:bg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91"/>
          <p:cNvSpPr txBox="1">
            <a:spLocks noGrp="1"/>
          </p:cNvSpPr>
          <p:nvPr>
            <p:ph type="body" idx="1"/>
          </p:nvPr>
        </p:nvSpPr>
        <p:spPr>
          <a:xfrm>
            <a:off x="501652" y="4211955"/>
            <a:ext cx="8528936" cy="216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062" name="Google Shape;1062;p191"/>
          <p:cNvSpPr>
            <a:spLocks noGrp="1"/>
          </p:cNvSpPr>
          <p:nvPr>
            <p:ph type="pic" idx="2"/>
          </p:nvPr>
        </p:nvSpPr>
        <p:spPr>
          <a:xfrm>
            <a:off x="9370847" y="4211955"/>
            <a:ext cx="2319503" cy="1725448"/>
          </a:xfrm>
          <a:prstGeom prst="rect">
            <a:avLst/>
          </a:prstGeom>
          <a:noFill/>
          <a:ln>
            <a:noFill/>
          </a:ln>
        </p:spPr>
      </p:sp>
      <p:sp>
        <p:nvSpPr>
          <p:cNvPr id="1063" name="Google Shape;1063;p191"/>
          <p:cNvSpPr txBox="1">
            <a:spLocks noGrp="1"/>
          </p:cNvSpPr>
          <p:nvPr>
            <p:ph type="body" idx="3"/>
          </p:nvPr>
        </p:nvSpPr>
        <p:spPr>
          <a:xfrm>
            <a:off x="9370850" y="6018028"/>
            <a:ext cx="2319501" cy="363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50"/>
              <a:buNone/>
              <a:defRPr sz="95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grpSp>
        <p:nvGrpSpPr>
          <p:cNvPr id="1064" name="Google Shape;1064;p191"/>
          <p:cNvGrpSpPr/>
          <p:nvPr/>
        </p:nvGrpSpPr>
        <p:grpSpPr>
          <a:xfrm>
            <a:off x="469900" y="457761"/>
            <a:ext cx="1998000" cy="374400"/>
            <a:chOff x="398463" y="404813"/>
            <a:chExt cx="1627187" cy="307976"/>
          </a:xfrm>
        </p:grpSpPr>
        <p:sp>
          <p:nvSpPr>
            <p:cNvPr id="1065" name="Google Shape;1065;p191"/>
            <p:cNvSpPr/>
            <p:nvPr/>
          </p:nvSpPr>
          <p:spPr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191"/>
            <p:cNvSpPr/>
            <p:nvPr/>
          </p:nvSpPr>
          <p:spPr>
            <a:xfrm>
              <a:off x="398463" y="406401"/>
              <a:ext cx="247650" cy="301625"/>
            </a:xfrm>
            <a:custGeom>
              <a:avLst/>
              <a:gdLst/>
              <a:ahLst/>
              <a:cxnLst/>
              <a:rect l="l" t="t" r="r" b="b"/>
              <a:pathLst>
                <a:path w="287" h="347" extrusionOk="0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191"/>
            <p:cNvSpPr/>
            <p:nvPr/>
          </p:nvSpPr>
          <p:spPr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191"/>
            <p:cNvSpPr/>
            <p:nvPr/>
          </p:nvSpPr>
          <p:spPr>
            <a:xfrm>
              <a:off x="1011238" y="479426"/>
              <a:ext cx="215900" cy="231775"/>
            </a:xfrm>
            <a:custGeom>
              <a:avLst/>
              <a:gdLst/>
              <a:ahLst/>
              <a:cxnLst/>
              <a:rect l="l" t="t" r="r" b="b"/>
              <a:pathLst>
                <a:path w="252" h="267" extrusionOk="0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191"/>
            <p:cNvSpPr/>
            <p:nvPr/>
          </p:nvSpPr>
          <p:spPr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191"/>
            <p:cNvSpPr/>
            <p:nvPr/>
          </p:nvSpPr>
          <p:spPr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191"/>
            <p:cNvSpPr/>
            <p:nvPr/>
          </p:nvSpPr>
          <p:spPr>
            <a:xfrm>
              <a:off x="1362075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191"/>
            <p:cNvSpPr/>
            <p:nvPr/>
          </p:nvSpPr>
          <p:spPr>
            <a:xfrm>
              <a:off x="1535113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191"/>
            <p:cNvSpPr/>
            <p:nvPr/>
          </p:nvSpPr>
          <p:spPr>
            <a:xfrm>
              <a:off x="1709738" y="479426"/>
              <a:ext cx="211137" cy="231775"/>
            </a:xfrm>
            <a:custGeom>
              <a:avLst/>
              <a:gdLst/>
              <a:ahLst/>
              <a:cxnLst/>
              <a:rect l="l" t="t" r="r" b="b"/>
              <a:pathLst>
                <a:path w="244" h="267" extrusionOk="0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191"/>
            <p:cNvSpPr/>
            <p:nvPr/>
          </p:nvSpPr>
          <p:spPr>
            <a:xfrm>
              <a:off x="668338" y="479426"/>
              <a:ext cx="209550" cy="231775"/>
            </a:xfrm>
            <a:custGeom>
              <a:avLst/>
              <a:gdLst/>
              <a:ahLst/>
              <a:cxnLst/>
              <a:rect l="l" t="t" r="r" b="b"/>
              <a:pathLst>
                <a:path w="243" h="267" extrusionOk="0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Divider - Deloitte dark green">
  <p:cSld name="2_Divider - Deloitte dark green">
    <p:bg>
      <p:bgPr>
        <a:solidFill>
          <a:schemeClr val="accent2"/>
        </a:solidFill>
        <a:effectLst/>
      </p:bgPr>
    </p:bg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6" name="Google Shape;1076;p19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7" name="Google Shape;1077;p19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0000">
                  <a:alpha val="72941"/>
                </a:srgbClr>
              </a:gs>
              <a:gs pos="100000">
                <a:srgbClr val="000000">
                  <a:alpha val="56862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8" name="Google Shape;1078;p192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9" name="Google Shape;1079;p192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Divider - Deloitte dark green">
  <p:cSld name="3_Divider - Deloitte dark green">
    <p:bg>
      <p:bgPr>
        <a:solidFill>
          <a:schemeClr val="accent2"/>
        </a:solidFill>
        <a:effectLst/>
      </p:bgPr>
    </p:bg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1" name="Google Shape;1081;p19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2" name="Google Shape;1082;p193"/>
          <p:cNvSpPr/>
          <p:nvPr/>
        </p:nvSpPr>
        <p:spPr>
          <a:xfrm>
            <a:off x="-1" y="1"/>
            <a:ext cx="12192000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27843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193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4" name="Google Shape;1084;p193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7_Divider - Deloitte dark green">
  <p:cSld name="7_Divider - Deloitte dark green">
    <p:bg>
      <p:bgPr>
        <a:solidFill>
          <a:schemeClr val="accent2"/>
        </a:solidFill>
        <a:effectLst/>
      </p:bgPr>
    </p:bg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6" name="Google Shape;1086;p19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7" name="Google Shape;1087;p194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0">
                <a:srgbClr val="000000">
                  <a:alpha val="64705"/>
                </a:srgbClr>
              </a:gs>
              <a:gs pos="100000">
                <a:srgbClr val="000000">
                  <a:alpha val="51764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8" name="Google Shape;1088;p194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9" name="Google Shape;1089;p194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8_Divider - Deloitte dark green">
  <p:cSld name="8_Divider - Deloitte dark green">
    <p:bg>
      <p:bgPr>
        <a:solidFill>
          <a:schemeClr val="accent2"/>
        </a:solidFill>
        <a:effectLst/>
      </p:bgPr>
    </p:bg>
    <p:spTree>
      <p:nvGrpSpPr>
        <p:cNvPr id="1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1" name="Google Shape;1091;p19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2" name="Google Shape;1092;p195"/>
          <p:cNvSpPr/>
          <p:nvPr/>
        </p:nvSpPr>
        <p:spPr>
          <a:xfrm>
            <a:off x="-1" y="1"/>
            <a:ext cx="12192000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49803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195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4" name="Google Shape;1094;p195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9_Divider - Deloitte dark green">
  <p:cSld name="9_Divider - Deloitte dark green">
    <p:bg>
      <p:bgPr>
        <a:solidFill>
          <a:schemeClr val="accent2"/>
        </a:solidFill>
        <a:effectLst/>
      </p:bgPr>
    </p:bg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" name="Google Shape;1096;p19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7" name="Google Shape;1097;p196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0">
                <a:srgbClr val="000000">
                  <a:alpha val="65882"/>
                </a:srgbClr>
              </a:gs>
              <a:gs pos="99000">
                <a:srgbClr val="000000">
                  <a:alpha val="63921"/>
                </a:srgbClr>
              </a:gs>
              <a:gs pos="100000">
                <a:srgbClr val="000000">
                  <a:alpha val="6392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8" name="Google Shape;1098;p196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9" name="Google Shape;1099;p196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0_Divider - Deloitte dark green">
  <p:cSld name="10_Divider - Deloitte dark green">
    <p:bg>
      <p:bgPr>
        <a:solidFill>
          <a:schemeClr val="accent2"/>
        </a:solidFill>
        <a:effectLst/>
      </p:bgPr>
    </p:bg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1" name="Google Shape;1101;p19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2" name="Google Shape;1102;p197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27843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3" name="Google Shape;1103;p197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4" name="Google Shape;1104;p197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1_Divider - Deloitte dark green">
  <p:cSld name="11_Divider - Deloitte dark green">
    <p:bg>
      <p:bgPr>
        <a:solidFill>
          <a:schemeClr val="accent2"/>
        </a:solidFill>
        <a:effectLst/>
      </p:bgPr>
    </p:bg>
    <p:spTree>
      <p:nvGrpSpPr>
        <p:cNvPr id="1" name="Shape 1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" name="Google Shape;1106;p198" descr="A close up of a plant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7" name="Google Shape;1107;p198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27843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p198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9" name="Google Shape;1109;p198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2_Divider - Deloitte dark green">
  <p:cSld name="12_Divider - Deloitte dark green">
    <p:bg>
      <p:bgPr>
        <a:solidFill>
          <a:schemeClr val="accent2"/>
        </a:solidFill>
        <a:effectLst/>
      </p:bgPr>
    </p:bg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1" name="Google Shape;1111;p199" descr="A group of green leaves&#10;&#10;Description automatically generated with medium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0" y="0"/>
            <a:ext cx="1224222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2" name="Google Shape;1112;p199"/>
          <p:cNvSpPr/>
          <p:nvPr/>
        </p:nvSpPr>
        <p:spPr>
          <a:xfrm>
            <a:off x="0" y="1"/>
            <a:ext cx="12217113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27843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3" name="Google Shape;1113;p199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4" name="Google Shape;1114;p199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3_Divider - Deloitte dark green">
  <p:cSld name="13_Divider - Deloitte dark green">
    <p:bg>
      <p:bgPr>
        <a:solidFill>
          <a:schemeClr val="accent2"/>
        </a:solidFill>
        <a:effectLst/>
      </p:bgPr>
    </p:bg>
    <p:spTree>
      <p:nvGrpSpPr>
        <p:cNvPr id="1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" name="Google Shape;1116;p20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24222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7" name="Google Shape;1117;p200"/>
          <p:cNvSpPr/>
          <p:nvPr/>
        </p:nvSpPr>
        <p:spPr>
          <a:xfrm>
            <a:off x="0" y="0"/>
            <a:ext cx="12242226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64705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8" name="Google Shape;1118;p200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9" name="Google Shape;1119;p200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4_Divider - Deloitte dark green">
  <p:cSld name="14_Divider - Deloitte dark green">
    <p:bg>
      <p:bgPr>
        <a:solidFill>
          <a:schemeClr val="accent2"/>
        </a:solidFill>
        <a:effectLst/>
      </p:bgPr>
    </p:bg>
    <p:spTree>
      <p:nvGrpSpPr>
        <p:cNvPr id="1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1" name="Google Shape;1121;p2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24222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2" name="Google Shape;1122;p201"/>
          <p:cNvSpPr/>
          <p:nvPr/>
        </p:nvSpPr>
        <p:spPr>
          <a:xfrm>
            <a:off x="0" y="1"/>
            <a:ext cx="12242226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46274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3" name="Google Shape;1123;p201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4" name="Google Shape;1124;p201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3" name="Google Shape;53;p3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3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3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5_Divider - Deloitte dark green">
  <p:cSld name="15_Divider - Deloitte dark green">
    <p:bg>
      <p:bgPr>
        <a:solidFill>
          <a:schemeClr val="accent2"/>
        </a:solidFill>
        <a:effectLst/>
      </p:bgPr>
    </p:bg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" name="Google Shape;1126;p20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24222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7" name="Google Shape;1127;p202"/>
          <p:cNvSpPr/>
          <p:nvPr/>
        </p:nvSpPr>
        <p:spPr>
          <a:xfrm>
            <a:off x="1" y="1"/>
            <a:ext cx="12242226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64705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202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9" name="Google Shape;1129;p202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6_Divider - Deloitte dark green">
  <p:cSld name="16_Divider - Deloitte dark green">
    <p:bg>
      <p:bgPr>
        <a:solidFill>
          <a:schemeClr val="accent2"/>
        </a:solidFill>
        <a:effectLst/>
      </p:bgPr>
    </p:bg>
    <p:spTree>
      <p:nvGrpSpPr>
        <p:cNvPr id="1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1" name="Google Shape;1131;p2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24222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2" name="Google Shape;1132;p203"/>
          <p:cNvSpPr/>
          <p:nvPr/>
        </p:nvSpPr>
        <p:spPr>
          <a:xfrm>
            <a:off x="22926" y="1"/>
            <a:ext cx="12242226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64705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3" name="Google Shape;1133;p203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4" name="Google Shape;1134;p203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7_Divider - Deloitte dark green">
  <p:cSld name="17_Divider - Deloitte dark green">
    <p:bg>
      <p:bgPr>
        <a:solidFill>
          <a:schemeClr val="accent2"/>
        </a:solidFill>
        <a:effectLst/>
      </p:bgPr>
    </p:bg>
    <p:spTree>
      <p:nvGrpSpPr>
        <p:cNvPr id="1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204"/>
          <p:cNvSpPr/>
          <p:nvPr/>
        </p:nvSpPr>
        <p:spPr>
          <a:xfrm>
            <a:off x="0" y="-2"/>
            <a:ext cx="12191999" cy="6858002"/>
          </a:xfrm>
          <a:prstGeom prst="rect">
            <a:avLst/>
          </a:prstGeom>
          <a:solidFill>
            <a:schemeClr val="dk1">
              <a:alpha val="98823"/>
            </a:schemeClr>
          </a:soli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7" name="Google Shape;1137;p20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62874" y="0"/>
            <a:ext cx="44291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8" name="Google Shape;1138;p204"/>
          <p:cNvSpPr/>
          <p:nvPr/>
        </p:nvSpPr>
        <p:spPr>
          <a:xfrm>
            <a:off x="7762874" y="0"/>
            <a:ext cx="4429125" cy="6857999"/>
          </a:xfrm>
          <a:prstGeom prst="rect">
            <a:avLst/>
          </a:prstGeom>
          <a:gradFill>
            <a:gsLst>
              <a:gs pos="0">
                <a:srgbClr val="000000">
                  <a:alpha val="18823"/>
                </a:srgbClr>
              </a:gs>
              <a:gs pos="13000">
                <a:srgbClr val="000000">
                  <a:alpha val="18823"/>
                </a:srgbClr>
              </a:gs>
              <a:gs pos="100000">
                <a:srgbClr val="000000">
                  <a:alpha val="60000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9" name="Google Shape;1139;p204"/>
          <p:cNvSpPr/>
          <p:nvPr/>
        </p:nvSpPr>
        <p:spPr>
          <a:xfrm>
            <a:off x="6948486" y="-2"/>
            <a:ext cx="1628775" cy="685800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48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0" name="Google Shape;1140;p204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1" name="Google Shape;1141;p204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8_Divider - Deloitte dark green">
  <p:cSld name="18_Divider - Deloitte dark green">
    <p:bg>
      <p:bgPr>
        <a:solidFill>
          <a:schemeClr val="accent2"/>
        </a:solidFill>
        <a:effectLst/>
      </p:bgPr>
    </p:bg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" name="Google Shape;1143;p2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24222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4" name="Google Shape;1144;p205"/>
          <p:cNvSpPr/>
          <p:nvPr/>
        </p:nvSpPr>
        <p:spPr>
          <a:xfrm>
            <a:off x="0" y="1"/>
            <a:ext cx="12242227" cy="6858000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64705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205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6" name="Google Shape;1146;p205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9_Divider - Deloitte dark green">
  <p:cSld name="19_Divider - Deloitte dark green">
    <p:bg>
      <p:bgPr>
        <a:solidFill>
          <a:schemeClr val="accent2"/>
        </a:solidFill>
        <a:effectLst/>
      </p:bgPr>
    </p:bg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206"/>
          <p:cNvSpPr/>
          <p:nvPr/>
        </p:nvSpPr>
        <p:spPr>
          <a:xfrm>
            <a:off x="0" y="-2"/>
            <a:ext cx="12191999" cy="6858002"/>
          </a:xfrm>
          <a:prstGeom prst="rect">
            <a:avLst/>
          </a:prstGeom>
          <a:solidFill>
            <a:schemeClr val="dk1">
              <a:alpha val="98823"/>
            </a:schemeClr>
          </a:soli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9" name="Google Shape;1149;p2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62874" y="0"/>
            <a:ext cx="44291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0" name="Google Shape;1150;p206"/>
          <p:cNvSpPr/>
          <p:nvPr/>
        </p:nvSpPr>
        <p:spPr>
          <a:xfrm>
            <a:off x="7762874" y="0"/>
            <a:ext cx="4429125" cy="6857999"/>
          </a:xfrm>
          <a:prstGeom prst="rect">
            <a:avLst/>
          </a:prstGeom>
          <a:gradFill>
            <a:gsLst>
              <a:gs pos="0">
                <a:srgbClr val="000000">
                  <a:alpha val="18823"/>
                </a:srgbClr>
              </a:gs>
              <a:gs pos="13000">
                <a:srgbClr val="000000">
                  <a:alpha val="18823"/>
                </a:srgbClr>
              </a:gs>
              <a:gs pos="100000">
                <a:srgbClr val="000000">
                  <a:alpha val="60000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p206"/>
          <p:cNvSpPr/>
          <p:nvPr/>
        </p:nvSpPr>
        <p:spPr>
          <a:xfrm>
            <a:off x="6948486" y="-2"/>
            <a:ext cx="1628775" cy="685800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48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2" name="Google Shape;1152;p206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3" name="Google Shape;1153;p206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0_Divider - Deloitte dark green">
  <p:cSld name="20_Divider - Deloitte dark green">
    <p:bg>
      <p:bgPr>
        <a:solidFill>
          <a:schemeClr val="accent2"/>
        </a:solidFill>
        <a:effectLst/>
      </p:bgPr>
    </p:bg>
    <p:spTree>
      <p:nvGrpSpPr>
        <p:cNvPr id="1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5" name="Google Shape;1155;p207"/>
          <p:cNvPicPr preferRelativeResize="0"/>
          <p:nvPr/>
        </p:nvPicPr>
        <p:blipFill rotWithShape="1">
          <a:blip r:embed="rId2">
            <a:alphaModFix/>
          </a:blip>
          <a:srcRect r="-141"/>
          <a:stretch/>
        </p:blipFill>
        <p:spPr>
          <a:xfrm>
            <a:off x="0" y="0"/>
            <a:ext cx="1220922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6" name="Google Shape;1156;p207"/>
          <p:cNvSpPr/>
          <p:nvPr/>
        </p:nvSpPr>
        <p:spPr>
          <a:xfrm>
            <a:off x="-50226" y="1"/>
            <a:ext cx="12242226" cy="6857999"/>
          </a:xfrm>
          <a:prstGeom prst="rect">
            <a:avLst/>
          </a:prstGeom>
          <a:gradFill>
            <a:gsLst>
              <a:gs pos="0">
                <a:srgbClr val="000000">
                  <a:alpha val="58823"/>
                </a:srgbClr>
              </a:gs>
              <a:gs pos="100000">
                <a:srgbClr val="000000">
                  <a:alpha val="46666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207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8" name="Google Shape;1158;p207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1_Divider - Deloitte dark green">
  <p:cSld name="21_Divider - Deloitte dark green">
    <p:bg>
      <p:bgPr>
        <a:solidFill>
          <a:schemeClr val="accent2"/>
        </a:solidFill>
        <a:effectLst/>
      </p:bgPr>
    </p:bg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0" name="Google Shape;1160;p2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20922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1" name="Google Shape;1161;p208"/>
          <p:cNvSpPr/>
          <p:nvPr/>
        </p:nvSpPr>
        <p:spPr>
          <a:xfrm>
            <a:off x="-33004" y="1"/>
            <a:ext cx="12242226" cy="6857999"/>
          </a:xfrm>
          <a:prstGeom prst="rect">
            <a:avLst/>
          </a:prstGeom>
          <a:gradFill>
            <a:gsLst>
              <a:gs pos="0">
                <a:srgbClr val="000000">
                  <a:alpha val="58823"/>
                </a:srgbClr>
              </a:gs>
              <a:gs pos="100000">
                <a:srgbClr val="000000">
                  <a:alpha val="46666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2" name="Google Shape;1162;p208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3" name="Google Shape;1163;p208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Divider - Deloitte dark green">
  <p:cSld name="1_Divider - Deloitte dark green">
    <p:bg>
      <p:bgPr>
        <a:solidFill>
          <a:schemeClr val="dk1"/>
        </a:solidFill>
        <a:effectLst/>
      </p:bgPr>
    </p:bg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209"/>
          <p:cNvSpPr txBox="1">
            <a:spLocks noGrp="1"/>
          </p:cNvSpPr>
          <p:nvPr>
            <p:ph type="title"/>
          </p:nvPr>
        </p:nvSpPr>
        <p:spPr>
          <a:xfrm>
            <a:off x="469900" y="1705668"/>
            <a:ext cx="10418233" cy="1592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50"/>
              <a:buFont typeface="Calibri"/>
              <a:buNone/>
              <a:defRPr sz="385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6" name="Google Shape;1166;p209"/>
          <p:cNvSpPr txBox="1">
            <a:spLocks noGrp="1"/>
          </p:cNvSpPr>
          <p:nvPr>
            <p:ph type="body" idx="1"/>
          </p:nvPr>
        </p:nvSpPr>
        <p:spPr>
          <a:xfrm>
            <a:off x="469900" y="3429000"/>
            <a:ext cx="10418233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50"/>
              <a:buNone/>
              <a:defRPr sz="385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67"/>
              <a:buNone/>
              <a:defRPr sz="2667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33"/>
              <a:buNone/>
              <a:defRPr sz="2133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33"/>
              <a:buNone/>
              <a:defRPr sz="2133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33"/>
              <a:buNone/>
              <a:defRPr sz="2133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33"/>
              <a:buNone/>
              <a:defRPr sz="2133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133"/>
              <a:buNone/>
              <a:defRPr sz="2133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2133"/>
              <a:buNone/>
              <a:defRPr sz="21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7" name="Google Shape;1167;p209"/>
          <p:cNvSpPr txBox="1"/>
          <p:nvPr/>
        </p:nvSpPr>
        <p:spPr>
          <a:xfrm>
            <a:off x="11414125" y="6477000"/>
            <a:ext cx="307975" cy="100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50"/>
              <a:buFont typeface="Arial"/>
              <a:buNone/>
            </a:pPr>
            <a:fld id="{00000000-1234-1234-1234-123412341234}" type="slidenum">
              <a:rPr lang="pl-PL" sz="6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ndard text layout | without text box">
  <p:cSld name="Standard text layout | without text box">
    <p:spTree>
      <p:nvGrpSpPr>
        <p:cNvPr id="1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" name="Google Shape;1169;p210"/>
          <p:cNvSpPr txBox="1">
            <a:spLocks noGrp="1"/>
          </p:cNvSpPr>
          <p:nvPr>
            <p:ph type="body" idx="1"/>
          </p:nvPr>
        </p:nvSpPr>
        <p:spPr>
          <a:xfrm>
            <a:off x="517626" y="736689"/>
            <a:ext cx="11160000" cy="6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591"/>
              <a:buNone/>
              <a:defRPr sz="1591" b="0" i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170" name="Google Shape;1170;p210"/>
          <p:cNvSpPr txBox="1">
            <a:spLocks noGrp="1"/>
          </p:cNvSpPr>
          <p:nvPr>
            <p:ph type="title"/>
          </p:nvPr>
        </p:nvSpPr>
        <p:spPr>
          <a:xfrm>
            <a:off x="517626" y="402587"/>
            <a:ext cx="11160000" cy="3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1" name="Google Shape;1171;p210"/>
          <p:cNvSpPr txBox="1">
            <a:spLocks noGrp="1"/>
          </p:cNvSpPr>
          <p:nvPr>
            <p:ph type="body" idx="2"/>
          </p:nvPr>
        </p:nvSpPr>
        <p:spPr>
          <a:xfrm>
            <a:off x="519112" y="6016298"/>
            <a:ext cx="11158513" cy="288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37"/>
              <a:buNone/>
              <a:defRPr sz="637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Divider - Deloitte white">
  <p:cSld name="4_Divider - Deloitte white">
    <p:bg>
      <p:bgPr>
        <a:solidFill>
          <a:schemeClr val="lt1"/>
        </a:solidFill>
        <a:effectLst/>
      </p:bgPr>
    </p:bg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p211"/>
          <p:cNvSpPr>
            <a:spLocks noGrp="1"/>
          </p:cNvSpPr>
          <p:nvPr>
            <p:ph type="pic" idx="2"/>
          </p:nvPr>
        </p:nvSpPr>
        <p:spPr>
          <a:xfrm>
            <a:off x="3" y="4"/>
            <a:ext cx="12192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74" name="Google Shape;1174;p211"/>
          <p:cNvSpPr txBox="1">
            <a:spLocks noGrp="1"/>
          </p:cNvSpPr>
          <p:nvPr>
            <p:ph type="title"/>
          </p:nvPr>
        </p:nvSpPr>
        <p:spPr>
          <a:xfrm>
            <a:off x="501652" y="254372"/>
            <a:ext cx="10541000" cy="661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3"/>
              <a:buFont typeface="Calibri"/>
              <a:buNone/>
              <a:defRPr sz="2903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5" name="Google Shape;1175;p211"/>
          <p:cNvSpPr txBox="1">
            <a:spLocks noGrp="1"/>
          </p:cNvSpPr>
          <p:nvPr>
            <p:ph type="body" idx="1"/>
          </p:nvPr>
        </p:nvSpPr>
        <p:spPr>
          <a:xfrm>
            <a:off x="501652" y="989327"/>
            <a:ext cx="10541000" cy="1566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3"/>
              <a:buNone/>
              <a:defRPr sz="290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339"/>
              <a:buNone/>
              <a:defRPr sz="2339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105"/>
              <a:buNone/>
              <a:defRPr sz="210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1000"/>
              </a:spcAft>
              <a:buClr>
                <a:srgbClr val="888888"/>
              </a:buClr>
              <a:buSzPts val="1871"/>
              <a:buNone/>
              <a:defRPr sz="187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76" name="Google Shape;1176;p211"/>
          <p:cNvSpPr txBox="1">
            <a:spLocks noGrp="1"/>
          </p:cNvSpPr>
          <p:nvPr>
            <p:ph type="dt" idx="10"/>
          </p:nvPr>
        </p:nvSpPr>
        <p:spPr>
          <a:xfrm>
            <a:off x="6335186" y="6477988"/>
            <a:ext cx="4896561" cy="12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7" name="Google Shape;1177;p211"/>
          <p:cNvSpPr txBox="1">
            <a:spLocks noGrp="1"/>
          </p:cNvSpPr>
          <p:nvPr>
            <p:ph type="ftr" idx="11"/>
          </p:nvPr>
        </p:nvSpPr>
        <p:spPr>
          <a:xfrm>
            <a:off x="501651" y="6477988"/>
            <a:ext cx="5355169" cy="125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8" name="Google Shape;1178;p211"/>
          <p:cNvSpPr txBox="1">
            <a:spLocks noGrp="1"/>
          </p:cNvSpPr>
          <p:nvPr>
            <p:ph type="sldNum" idx="12"/>
          </p:nvPr>
        </p:nvSpPr>
        <p:spPr>
          <a:xfrm>
            <a:off x="11382381" y="6477988"/>
            <a:ext cx="307974" cy="125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spcBef>
                <a:spcPts val="0"/>
              </a:spcBef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8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212"/>
          <p:cNvSpPr txBox="1"/>
          <p:nvPr/>
        </p:nvSpPr>
        <p:spPr>
          <a:xfrm>
            <a:off x="11563377" y="6431440"/>
            <a:ext cx="527025" cy="264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32000" rIns="64000" bIns="320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1" name="Google Shape;1181;p212"/>
          <p:cNvSpPr txBox="1">
            <a:spLocks noGrp="1"/>
          </p:cNvSpPr>
          <p:nvPr>
            <p:ph type="body" idx="1"/>
          </p:nvPr>
        </p:nvSpPr>
        <p:spPr>
          <a:xfrm>
            <a:off x="648230" y="1218672"/>
            <a:ext cx="7835636" cy="4052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32000" rIns="64000" bIns="320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Char char="−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182" name="Google Shape;1182;p212"/>
          <p:cNvSpPr txBox="1">
            <a:spLocks noGrp="1"/>
          </p:cNvSpPr>
          <p:nvPr>
            <p:ph type="body" idx="2"/>
          </p:nvPr>
        </p:nvSpPr>
        <p:spPr>
          <a:xfrm>
            <a:off x="0" y="101601"/>
            <a:ext cx="12192000" cy="95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32000" rIns="64000" bIns="3200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006699"/>
              </a:buClr>
              <a:buSzPts val="3100"/>
              <a:buNone/>
              <a:defRPr sz="3100" b="1">
                <a:solidFill>
                  <a:srgbClr val="00669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p213"/>
          <p:cNvSpPr txBox="1"/>
          <p:nvPr/>
        </p:nvSpPr>
        <p:spPr>
          <a:xfrm>
            <a:off x="11554265" y="6431441"/>
            <a:ext cx="536137" cy="264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32000" rIns="64000" bIns="320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 sz="1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3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p214"/>
          <p:cNvSpPr txBox="1">
            <a:spLocks noGrp="1"/>
          </p:cNvSpPr>
          <p:nvPr>
            <p:ph type="title"/>
          </p:nvPr>
        </p:nvSpPr>
        <p:spPr>
          <a:xfrm>
            <a:off x="602877" y="712114"/>
            <a:ext cx="10515600" cy="466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7" name="Google Shape;1187;p214"/>
          <p:cNvSpPr txBox="1">
            <a:spLocks noGrp="1"/>
          </p:cNvSpPr>
          <p:nvPr>
            <p:ph type="body" idx="1"/>
          </p:nvPr>
        </p:nvSpPr>
        <p:spPr>
          <a:xfrm>
            <a:off x="501650" y="1665289"/>
            <a:ext cx="11188700" cy="4716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, subtitle &amp; 1 column text">
  <p:cSld name="2_Title, subtitle &amp; 1 column text"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p215"/>
          <p:cNvSpPr txBox="1">
            <a:spLocks noGrp="1"/>
          </p:cNvSpPr>
          <p:nvPr>
            <p:ph type="body" idx="1"/>
          </p:nvPr>
        </p:nvSpPr>
        <p:spPr>
          <a:xfrm>
            <a:off x="502920" y="1665290"/>
            <a:ext cx="11187430" cy="4716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190" name="Google Shape;1190;p215"/>
          <p:cNvSpPr txBox="1">
            <a:spLocks noGrp="1"/>
          </p:cNvSpPr>
          <p:nvPr>
            <p:ph type="body" idx="2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191" name="Google Shape;1191;p215"/>
          <p:cNvSpPr txBox="1">
            <a:spLocks noGrp="1"/>
          </p:cNvSpPr>
          <p:nvPr>
            <p:ph type="title"/>
          </p:nvPr>
        </p:nvSpPr>
        <p:spPr>
          <a:xfrm>
            <a:off x="501650" y="317500"/>
            <a:ext cx="11188700" cy="334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空白">
  <p:cSld name="4_空白">
    <p:bg>
      <p:bgPr>
        <a:solidFill>
          <a:schemeClr val="dk1"/>
        </a:solidFill>
        <a:effectLst/>
      </p:bgPr>
    </p:bg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p216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2021. For information, contact Deloitte Global</a:t>
            </a:r>
            <a:endParaRPr/>
          </a:p>
        </p:txBody>
      </p:sp>
      <p:sp>
        <p:nvSpPr>
          <p:cNvPr id="1194" name="Google Shape;1194;p216"/>
          <p:cNvSpPr txBox="1"/>
          <p:nvPr/>
        </p:nvSpPr>
        <p:spPr>
          <a:xfrm>
            <a:off x="6335184" y="6477000"/>
            <a:ext cx="489656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Advanced graphics timesaver</a:t>
            </a:r>
            <a:endParaRPr/>
          </a:p>
        </p:txBody>
      </p:sp>
      <p:sp>
        <p:nvSpPr>
          <p:cNvPr id="1195" name="Google Shape;1195;p216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6" name="Google Shape;1196;p216"/>
          <p:cNvSpPr txBox="1"/>
          <p:nvPr/>
        </p:nvSpPr>
        <p:spPr>
          <a:xfrm>
            <a:off x="654049" y="66294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2021. For information, contact Deloitte Global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Slide - White">
  <p:cSld name="2_Title Slide - White">
    <p:bg>
      <p:bgPr>
        <a:solidFill>
          <a:schemeClr val="lt1"/>
        </a:solidFill>
        <a:effectLst/>
      </p:bgPr>
    </p:bg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8" name="Google Shape;1198;p217"/>
          <p:cNvGrpSpPr/>
          <p:nvPr/>
        </p:nvGrpSpPr>
        <p:grpSpPr>
          <a:xfrm>
            <a:off x="475325" y="457200"/>
            <a:ext cx="1998000" cy="374400"/>
            <a:chOff x="398463" y="404813"/>
            <a:chExt cx="1627187" cy="307976"/>
          </a:xfrm>
        </p:grpSpPr>
        <p:sp>
          <p:nvSpPr>
            <p:cNvPr id="1199" name="Google Shape;1199;p217"/>
            <p:cNvSpPr/>
            <p:nvPr/>
          </p:nvSpPr>
          <p:spPr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0" name="Google Shape;1200;p217"/>
            <p:cNvSpPr/>
            <p:nvPr/>
          </p:nvSpPr>
          <p:spPr>
            <a:xfrm>
              <a:off x="398463" y="406401"/>
              <a:ext cx="247650" cy="301625"/>
            </a:xfrm>
            <a:custGeom>
              <a:avLst/>
              <a:gdLst/>
              <a:ahLst/>
              <a:cxnLst/>
              <a:rect l="l" t="t" r="r" b="b"/>
              <a:pathLst>
                <a:path w="287" h="347" extrusionOk="0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1" name="Google Shape;1201;p217"/>
            <p:cNvSpPr/>
            <p:nvPr/>
          </p:nvSpPr>
          <p:spPr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2" name="Google Shape;1202;p217"/>
            <p:cNvSpPr/>
            <p:nvPr/>
          </p:nvSpPr>
          <p:spPr>
            <a:xfrm>
              <a:off x="1011238" y="479426"/>
              <a:ext cx="215900" cy="231775"/>
            </a:xfrm>
            <a:custGeom>
              <a:avLst/>
              <a:gdLst/>
              <a:ahLst/>
              <a:cxnLst/>
              <a:rect l="l" t="t" r="r" b="b"/>
              <a:pathLst>
                <a:path w="252" h="267" extrusionOk="0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3" name="Google Shape;1203;p217"/>
            <p:cNvSpPr/>
            <p:nvPr/>
          </p:nvSpPr>
          <p:spPr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4" name="Google Shape;1204;p217"/>
            <p:cNvSpPr/>
            <p:nvPr/>
          </p:nvSpPr>
          <p:spPr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5" name="Google Shape;1205;p217"/>
            <p:cNvSpPr/>
            <p:nvPr/>
          </p:nvSpPr>
          <p:spPr>
            <a:xfrm>
              <a:off x="1362075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6" name="Google Shape;1206;p217"/>
            <p:cNvSpPr/>
            <p:nvPr/>
          </p:nvSpPr>
          <p:spPr>
            <a:xfrm>
              <a:off x="1535113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7" name="Google Shape;1207;p217"/>
            <p:cNvSpPr/>
            <p:nvPr/>
          </p:nvSpPr>
          <p:spPr>
            <a:xfrm>
              <a:off x="1709738" y="479426"/>
              <a:ext cx="211137" cy="231775"/>
            </a:xfrm>
            <a:custGeom>
              <a:avLst/>
              <a:gdLst/>
              <a:ahLst/>
              <a:cxnLst/>
              <a:rect l="l" t="t" r="r" b="b"/>
              <a:pathLst>
                <a:path w="244" h="267" extrusionOk="0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8" name="Google Shape;1208;p217"/>
            <p:cNvSpPr/>
            <p:nvPr/>
          </p:nvSpPr>
          <p:spPr>
            <a:xfrm>
              <a:off x="668338" y="479426"/>
              <a:ext cx="209550" cy="231775"/>
            </a:xfrm>
            <a:custGeom>
              <a:avLst/>
              <a:gdLst/>
              <a:ahLst/>
              <a:cxnLst/>
              <a:rect l="l" t="t" r="r" b="b"/>
              <a:pathLst>
                <a:path w="243" h="267" extrusionOk="0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9" name="Google Shape;1209;p217"/>
          <p:cNvSpPr>
            <a:spLocks noGrp="1"/>
          </p:cNvSpPr>
          <p:nvPr>
            <p:ph type="pic" idx="2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  <a:noFill/>
          <a:ln>
            <a:noFill/>
          </a:ln>
        </p:spPr>
      </p:sp>
      <p:sp>
        <p:nvSpPr>
          <p:cNvPr id="1210" name="Google Shape;1210;p217"/>
          <p:cNvSpPr txBox="1">
            <a:spLocks noGrp="1"/>
          </p:cNvSpPr>
          <p:nvPr>
            <p:ph type="ctrTitle"/>
          </p:nvPr>
        </p:nvSpPr>
        <p:spPr>
          <a:xfrm>
            <a:off x="501651" y="5332396"/>
            <a:ext cx="4446269" cy="464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Calibri"/>
              <a:buNone/>
              <a:defRPr sz="2100" b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1" name="Google Shape;1211;p217"/>
          <p:cNvSpPr txBox="1">
            <a:spLocks noGrp="1"/>
          </p:cNvSpPr>
          <p:nvPr>
            <p:ph type="body" idx="1"/>
          </p:nvPr>
        </p:nvSpPr>
        <p:spPr>
          <a:xfrm>
            <a:off x="501651" y="6381750"/>
            <a:ext cx="4446269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None/>
              <a:defRPr>
                <a:solidFill>
                  <a:schemeClr val="lt1"/>
                </a:solidFill>
              </a:defRPr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Slide - Black">
  <p:cSld name="2_Title Slide - Black">
    <p:bg>
      <p:bgPr>
        <a:solidFill>
          <a:schemeClr val="dk1"/>
        </a:solidFill>
        <a:effectLst/>
      </p:bgPr>
    </p:bg>
    <p:spTree>
      <p:nvGrpSpPr>
        <p:cNvPr id="1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Google Shape;1213;p218"/>
          <p:cNvSpPr>
            <a:spLocks noGrp="1"/>
          </p:cNvSpPr>
          <p:nvPr>
            <p:ph type="pic" idx="2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214" name="Google Shape;1214;p218"/>
          <p:cNvGrpSpPr/>
          <p:nvPr/>
        </p:nvGrpSpPr>
        <p:grpSpPr>
          <a:xfrm>
            <a:off x="469900" y="457761"/>
            <a:ext cx="1998000" cy="374400"/>
            <a:chOff x="398463" y="404813"/>
            <a:chExt cx="1627187" cy="307976"/>
          </a:xfrm>
        </p:grpSpPr>
        <p:sp>
          <p:nvSpPr>
            <p:cNvPr id="1215" name="Google Shape;1215;p218"/>
            <p:cNvSpPr/>
            <p:nvPr/>
          </p:nvSpPr>
          <p:spPr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6" name="Google Shape;1216;p218"/>
            <p:cNvSpPr/>
            <p:nvPr/>
          </p:nvSpPr>
          <p:spPr>
            <a:xfrm>
              <a:off x="398463" y="406401"/>
              <a:ext cx="247650" cy="301625"/>
            </a:xfrm>
            <a:custGeom>
              <a:avLst/>
              <a:gdLst/>
              <a:ahLst/>
              <a:cxnLst/>
              <a:rect l="l" t="t" r="r" b="b"/>
              <a:pathLst>
                <a:path w="287" h="347" extrusionOk="0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7" name="Google Shape;1217;p218"/>
            <p:cNvSpPr/>
            <p:nvPr/>
          </p:nvSpPr>
          <p:spPr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8" name="Google Shape;1218;p218"/>
            <p:cNvSpPr/>
            <p:nvPr/>
          </p:nvSpPr>
          <p:spPr>
            <a:xfrm>
              <a:off x="1011238" y="479426"/>
              <a:ext cx="215900" cy="231775"/>
            </a:xfrm>
            <a:custGeom>
              <a:avLst/>
              <a:gdLst/>
              <a:ahLst/>
              <a:cxnLst/>
              <a:rect l="l" t="t" r="r" b="b"/>
              <a:pathLst>
                <a:path w="252" h="267" extrusionOk="0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9" name="Google Shape;1219;p218"/>
            <p:cNvSpPr/>
            <p:nvPr/>
          </p:nvSpPr>
          <p:spPr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0" name="Google Shape;1220;p218"/>
            <p:cNvSpPr/>
            <p:nvPr/>
          </p:nvSpPr>
          <p:spPr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1" name="Google Shape;1221;p218"/>
            <p:cNvSpPr/>
            <p:nvPr/>
          </p:nvSpPr>
          <p:spPr>
            <a:xfrm>
              <a:off x="1362075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2" name="Google Shape;1222;p218"/>
            <p:cNvSpPr/>
            <p:nvPr/>
          </p:nvSpPr>
          <p:spPr>
            <a:xfrm>
              <a:off x="1535113" y="411163"/>
              <a:ext cx="158750" cy="300038"/>
            </a:xfrm>
            <a:custGeom>
              <a:avLst/>
              <a:gdLst/>
              <a:ahLst/>
              <a:cxnLst/>
              <a:rect l="l" t="t" r="r" b="b"/>
              <a:pathLst>
                <a:path w="184" h="344" extrusionOk="0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3" name="Google Shape;1223;p218"/>
            <p:cNvSpPr/>
            <p:nvPr/>
          </p:nvSpPr>
          <p:spPr>
            <a:xfrm>
              <a:off x="1709738" y="479426"/>
              <a:ext cx="211137" cy="231775"/>
            </a:xfrm>
            <a:custGeom>
              <a:avLst/>
              <a:gdLst/>
              <a:ahLst/>
              <a:cxnLst/>
              <a:rect l="l" t="t" r="r" b="b"/>
              <a:pathLst>
                <a:path w="244" h="267" extrusionOk="0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4" name="Google Shape;1224;p218"/>
            <p:cNvSpPr/>
            <p:nvPr/>
          </p:nvSpPr>
          <p:spPr>
            <a:xfrm>
              <a:off x="668338" y="479426"/>
              <a:ext cx="209550" cy="231775"/>
            </a:xfrm>
            <a:custGeom>
              <a:avLst/>
              <a:gdLst/>
              <a:ahLst/>
              <a:cxnLst/>
              <a:rect l="l" t="t" r="r" b="b"/>
              <a:pathLst>
                <a:path w="243" h="267" extrusionOk="0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25" name="Google Shape;1225;p218"/>
          <p:cNvSpPr txBox="1">
            <a:spLocks noGrp="1"/>
          </p:cNvSpPr>
          <p:nvPr>
            <p:ph type="ctrTitle"/>
          </p:nvPr>
        </p:nvSpPr>
        <p:spPr>
          <a:xfrm>
            <a:off x="501651" y="5332396"/>
            <a:ext cx="4446269" cy="464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Calibri"/>
              <a:buNone/>
              <a:defRPr sz="2100" b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6" name="Google Shape;1226;p218"/>
          <p:cNvSpPr txBox="1">
            <a:spLocks noGrp="1"/>
          </p:cNvSpPr>
          <p:nvPr>
            <p:ph type="body" idx="1"/>
          </p:nvPr>
        </p:nvSpPr>
        <p:spPr>
          <a:xfrm>
            <a:off x="501651" y="6381750"/>
            <a:ext cx="4446269" cy="27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None/>
              <a:defRPr>
                <a:solidFill>
                  <a:schemeClr val="lt1"/>
                </a:solidFill>
              </a:defRPr>
            </a:lvl2pPr>
            <a:lvl3pPr marL="1371600" lvl="2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4pPr>
            <a:lvl5pPr marL="2286000" lvl="4" indent="-31115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Char char="−"/>
              <a:defRPr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_Title &amp; subtitle">
  <p:cSld name="22_Title &amp; subtitle"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" name="Google Shape;1228;p219" descr="A group of green leaves&#10;&#10;Description automatically generated with medium confidence"/>
          <p:cNvPicPr preferRelativeResize="0"/>
          <p:nvPr/>
        </p:nvPicPr>
        <p:blipFill rotWithShape="1">
          <a:blip r:embed="rId2">
            <a:alphaModFix/>
          </a:blip>
          <a:srcRect l="44563" r="24031"/>
          <a:stretch/>
        </p:blipFill>
        <p:spPr>
          <a:xfrm rot="10800000">
            <a:off x="0" y="0"/>
            <a:ext cx="384488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9" name="Google Shape;1229;p219"/>
          <p:cNvSpPr/>
          <p:nvPr/>
        </p:nvSpPr>
        <p:spPr>
          <a:xfrm>
            <a:off x="569" y="1"/>
            <a:ext cx="3844315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27843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0" name="Google Shape;1230;p219"/>
          <p:cNvSpPr txBox="1">
            <a:spLocks noGrp="1"/>
          </p:cNvSpPr>
          <p:nvPr>
            <p:ph type="body" idx="1"/>
          </p:nvPr>
        </p:nvSpPr>
        <p:spPr>
          <a:xfrm>
            <a:off x="4097338" y="649224"/>
            <a:ext cx="7657781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31" name="Google Shape;1231;p219"/>
          <p:cNvSpPr txBox="1">
            <a:spLocks noGrp="1"/>
          </p:cNvSpPr>
          <p:nvPr>
            <p:ph type="title"/>
          </p:nvPr>
        </p:nvSpPr>
        <p:spPr>
          <a:xfrm>
            <a:off x="4097338" y="320040"/>
            <a:ext cx="7657782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2" name="Google Shape;1232;p219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Title &amp; subtitle">
  <p:cSld name="9_Title &amp; subtitle"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" name="Google Shape;1234;p2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04363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5" name="Google Shape;1235;p220"/>
          <p:cNvSpPr txBox="1">
            <a:spLocks noGrp="1"/>
          </p:cNvSpPr>
          <p:nvPr>
            <p:ph type="body" idx="1"/>
          </p:nvPr>
        </p:nvSpPr>
        <p:spPr>
          <a:xfrm>
            <a:off x="3227388" y="649224"/>
            <a:ext cx="8527732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36" name="Google Shape;1236;p220"/>
          <p:cNvSpPr txBox="1">
            <a:spLocks noGrp="1"/>
          </p:cNvSpPr>
          <p:nvPr>
            <p:ph type="title"/>
          </p:nvPr>
        </p:nvSpPr>
        <p:spPr>
          <a:xfrm>
            <a:off x="3227388" y="320040"/>
            <a:ext cx="8527732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7" name="Google Shape;1237;p220"/>
          <p:cNvSpPr/>
          <p:nvPr/>
        </p:nvSpPr>
        <p:spPr>
          <a:xfrm>
            <a:off x="0" y="-33924"/>
            <a:ext cx="3043635" cy="6891924"/>
          </a:xfrm>
          <a:prstGeom prst="rect">
            <a:avLst/>
          </a:prstGeom>
          <a:gradFill>
            <a:gsLst>
              <a:gs pos="0">
                <a:srgbClr val="000000">
                  <a:alpha val="77647"/>
                </a:srgbClr>
              </a:gs>
              <a:gs pos="100000">
                <a:srgbClr val="000000">
                  <a:alpha val="5098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8" name="Google Shape;1238;p220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Title &amp; subtitle">
  <p:cSld name="7_Title &amp; subtitle"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0" name="Google Shape;1240;p2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148365" y="0"/>
            <a:ext cx="304363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1" name="Google Shape;1241;p221"/>
          <p:cNvSpPr/>
          <p:nvPr/>
        </p:nvSpPr>
        <p:spPr>
          <a:xfrm>
            <a:off x="9148365" y="-33924"/>
            <a:ext cx="3043635" cy="6891924"/>
          </a:xfrm>
          <a:prstGeom prst="rect">
            <a:avLst/>
          </a:prstGeom>
          <a:gradFill>
            <a:gsLst>
              <a:gs pos="0">
                <a:srgbClr val="000000">
                  <a:alpha val="49803"/>
                </a:srgbClr>
              </a:gs>
              <a:gs pos="100000">
                <a:srgbClr val="000000">
                  <a:alpha val="5098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2" name="Google Shape;1242;p221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8508345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43" name="Google Shape;1243;p221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8508345" cy="329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4" name="Google Shape;1244;p221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3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Title &amp; subtitle">
  <p:cSld name="15_Title &amp; subtitle">
    <p:spTree>
      <p:nvGrpSpPr>
        <p:cNvPr id="1" name="Shape 1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6" name="Google Shape;1246;p2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384488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7" name="Google Shape;1247;p222"/>
          <p:cNvSpPr/>
          <p:nvPr/>
        </p:nvSpPr>
        <p:spPr>
          <a:xfrm>
            <a:off x="1" y="0"/>
            <a:ext cx="3844886" cy="6857999"/>
          </a:xfrm>
          <a:prstGeom prst="rect">
            <a:avLst/>
          </a:prstGeom>
          <a:gradFill>
            <a:gsLst>
              <a:gs pos="0">
                <a:srgbClr val="000000">
                  <a:alpha val="65882"/>
                </a:srgbClr>
              </a:gs>
              <a:gs pos="99000">
                <a:srgbClr val="000000">
                  <a:alpha val="63921"/>
                </a:srgbClr>
              </a:gs>
              <a:gs pos="100000">
                <a:srgbClr val="000000">
                  <a:alpha val="6392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8" name="Google Shape;1248;p222"/>
          <p:cNvSpPr txBox="1">
            <a:spLocks noGrp="1"/>
          </p:cNvSpPr>
          <p:nvPr>
            <p:ph type="body" idx="1"/>
          </p:nvPr>
        </p:nvSpPr>
        <p:spPr>
          <a:xfrm>
            <a:off x="4097338" y="649224"/>
            <a:ext cx="7657781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49" name="Google Shape;1249;p222"/>
          <p:cNvSpPr txBox="1">
            <a:spLocks noGrp="1"/>
          </p:cNvSpPr>
          <p:nvPr>
            <p:ph type="title"/>
          </p:nvPr>
        </p:nvSpPr>
        <p:spPr>
          <a:xfrm>
            <a:off x="4097338" y="320040"/>
            <a:ext cx="7657782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0" name="Google Shape;1250;p222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Title &amp; subtitle">
  <p:cSld name="14_Title &amp; subtitle"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2" name="Google Shape;1252;p2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8448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3" name="Google Shape;1253;p223"/>
          <p:cNvSpPr txBox="1">
            <a:spLocks noGrp="1"/>
          </p:cNvSpPr>
          <p:nvPr>
            <p:ph type="body" idx="1"/>
          </p:nvPr>
        </p:nvSpPr>
        <p:spPr>
          <a:xfrm>
            <a:off x="4097338" y="649224"/>
            <a:ext cx="7657781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54" name="Google Shape;1254;p223"/>
          <p:cNvSpPr txBox="1">
            <a:spLocks noGrp="1"/>
          </p:cNvSpPr>
          <p:nvPr>
            <p:ph type="title"/>
          </p:nvPr>
        </p:nvSpPr>
        <p:spPr>
          <a:xfrm>
            <a:off x="4097338" y="320040"/>
            <a:ext cx="7657782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5" name="Google Shape;1255;p223"/>
          <p:cNvSpPr/>
          <p:nvPr/>
        </p:nvSpPr>
        <p:spPr>
          <a:xfrm>
            <a:off x="1" y="0"/>
            <a:ext cx="3844886" cy="6858000"/>
          </a:xfrm>
          <a:prstGeom prst="rect">
            <a:avLst/>
          </a:prstGeom>
          <a:gradFill>
            <a:gsLst>
              <a:gs pos="0">
                <a:srgbClr val="000000">
                  <a:alpha val="50588"/>
                </a:srgbClr>
              </a:gs>
              <a:gs pos="100000">
                <a:srgbClr val="000000">
                  <a:alpha val="5098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6" name="Google Shape;1256;p223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_Title &amp; subtitle">
  <p:cSld name="19_Title &amp; subtitle"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8" name="Google Shape;1258;p224" descr="A close up of a plant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 l="39816" r="28648"/>
          <a:stretch/>
        </p:blipFill>
        <p:spPr>
          <a:xfrm>
            <a:off x="-1" y="0"/>
            <a:ext cx="38448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9" name="Google Shape;1259;p224"/>
          <p:cNvSpPr/>
          <p:nvPr/>
        </p:nvSpPr>
        <p:spPr>
          <a:xfrm>
            <a:off x="-2" y="1"/>
            <a:ext cx="3844887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70196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0" name="Google Shape;1260;p224"/>
          <p:cNvSpPr txBox="1">
            <a:spLocks noGrp="1"/>
          </p:cNvSpPr>
          <p:nvPr>
            <p:ph type="body" idx="1"/>
          </p:nvPr>
        </p:nvSpPr>
        <p:spPr>
          <a:xfrm>
            <a:off x="4097338" y="649224"/>
            <a:ext cx="7657781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61" name="Google Shape;1261;p224"/>
          <p:cNvSpPr txBox="1">
            <a:spLocks noGrp="1"/>
          </p:cNvSpPr>
          <p:nvPr>
            <p:ph type="title"/>
          </p:nvPr>
        </p:nvSpPr>
        <p:spPr>
          <a:xfrm>
            <a:off x="4097338" y="320040"/>
            <a:ext cx="7657782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2" name="Google Shape;1262;p224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1_Title &amp; subtitle">
  <p:cSld name="21_Title &amp; subtitle"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4" name="Google Shape;1264;p225" descr="A close up of a plant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 l="39816" r="35184"/>
          <a:stretch/>
        </p:blipFill>
        <p:spPr>
          <a:xfrm>
            <a:off x="-1" y="0"/>
            <a:ext cx="3048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5" name="Google Shape;1265;p225"/>
          <p:cNvSpPr/>
          <p:nvPr/>
        </p:nvSpPr>
        <p:spPr>
          <a:xfrm>
            <a:off x="-2" y="1"/>
            <a:ext cx="3048001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70196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225"/>
          <p:cNvSpPr txBox="1">
            <a:spLocks noGrp="1"/>
          </p:cNvSpPr>
          <p:nvPr>
            <p:ph type="body" idx="1"/>
          </p:nvPr>
        </p:nvSpPr>
        <p:spPr>
          <a:xfrm>
            <a:off x="3227388" y="649224"/>
            <a:ext cx="8527731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67" name="Google Shape;1267;p225"/>
          <p:cNvSpPr txBox="1">
            <a:spLocks noGrp="1"/>
          </p:cNvSpPr>
          <p:nvPr>
            <p:ph type="title"/>
          </p:nvPr>
        </p:nvSpPr>
        <p:spPr>
          <a:xfrm>
            <a:off x="3227388" y="320040"/>
            <a:ext cx="8527732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8" name="Google Shape;1268;p225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Title &amp; subtitle">
  <p:cSld name="20_Title &amp; subtitle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0" name="Google Shape;1270;p226" descr="A close up of a plant&#10;&#10;Description automatically generated with low confidence"/>
          <p:cNvPicPr preferRelativeResize="0"/>
          <p:nvPr/>
        </p:nvPicPr>
        <p:blipFill rotWithShape="1">
          <a:blip r:embed="rId2">
            <a:alphaModFix/>
          </a:blip>
          <a:srcRect l="53836" r="6320"/>
          <a:stretch/>
        </p:blipFill>
        <p:spPr>
          <a:xfrm>
            <a:off x="7334251" y="0"/>
            <a:ext cx="48577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1" name="Google Shape;1271;p226"/>
          <p:cNvSpPr/>
          <p:nvPr/>
        </p:nvSpPr>
        <p:spPr>
          <a:xfrm>
            <a:off x="7334251" y="0"/>
            <a:ext cx="4857750" cy="6857999"/>
          </a:xfrm>
          <a:prstGeom prst="rect">
            <a:avLst/>
          </a:prstGeom>
          <a:gradFill>
            <a:gsLst>
              <a:gs pos="0">
                <a:srgbClr val="000000">
                  <a:alpha val="74901"/>
                </a:srgbClr>
              </a:gs>
              <a:gs pos="100000">
                <a:srgbClr val="000000">
                  <a:alpha val="70196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Google Shape;1272;p226"/>
          <p:cNvSpPr txBox="1">
            <a:spLocks noGrp="1"/>
          </p:cNvSpPr>
          <p:nvPr>
            <p:ph type="body" idx="1"/>
          </p:nvPr>
        </p:nvSpPr>
        <p:spPr>
          <a:xfrm>
            <a:off x="572135" y="682183"/>
            <a:ext cx="6599846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600"/>
              <a:buNone/>
              <a:defRPr sz="16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73" name="Google Shape;1273;p226"/>
          <p:cNvSpPr txBox="1">
            <a:spLocks noGrp="1"/>
          </p:cNvSpPr>
          <p:nvPr>
            <p:ph type="title"/>
          </p:nvPr>
        </p:nvSpPr>
        <p:spPr>
          <a:xfrm>
            <a:off x="572135" y="352999"/>
            <a:ext cx="6599846" cy="329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4" name="Google Shape;1274;p226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Title &amp; subtitle">
  <p:cSld name="13_Title &amp; subtitle"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6" name="Google Shape;1276;p2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83884"/>
            <a:ext cx="12192000" cy="4974116"/>
          </a:xfrm>
          <a:prstGeom prst="rect">
            <a:avLst/>
          </a:prstGeom>
          <a:noFill/>
          <a:ln>
            <a:noFill/>
          </a:ln>
        </p:spPr>
      </p:pic>
      <p:sp>
        <p:nvSpPr>
          <p:cNvPr id="1277" name="Google Shape;1277;p227"/>
          <p:cNvSpPr/>
          <p:nvPr/>
        </p:nvSpPr>
        <p:spPr>
          <a:xfrm>
            <a:off x="12700" y="1883884"/>
            <a:ext cx="12191999" cy="4974116"/>
          </a:xfrm>
          <a:prstGeom prst="rect">
            <a:avLst/>
          </a:prstGeom>
          <a:gradFill>
            <a:gsLst>
              <a:gs pos="0">
                <a:srgbClr val="000000">
                  <a:alpha val="49803"/>
                </a:srgbClr>
              </a:gs>
              <a:gs pos="100000">
                <a:srgbClr val="000000">
                  <a:alpha val="5098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8" name="Google Shape;1278;p227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79" name="Google Shape;1279;p227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0" name="Google Shape;1280;p227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  <p:sp>
        <p:nvSpPr>
          <p:cNvPr id="1281" name="Google Shape;1281;p227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Title &amp; subtitle">
  <p:cSld name="16_Title &amp; subtitle"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3" name="Google Shape;1283;p2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83884"/>
            <a:ext cx="12192000" cy="4974116"/>
          </a:xfrm>
          <a:prstGeom prst="rect">
            <a:avLst/>
          </a:prstGeom>
          <a:noFill/>
          <a:ln>
            <a:noFill/>
          </a:ln>
        </p:spPr>
      </p:pic>
      <p:sp>
        <p:nvSpPr>
          <p:cNvPr id="1284" name="Google Shape;1284;p228"/>
          <p:cNvSpPr/>
          <p:nvPr/>
        </p:nvSpPr>
        <p:spPr>
          <a:xfrm>
            <a:off x="-9525" y="1883884"/>
            <a:ext cx="12191999" cy="4974116"/>
          </a:xfrm>
          <a:prstGeom prst="rect">
            <a:avLst/>
          </a:prstGeom>
          <a:gradFill>
            <a:gsLst>
              <a:gs pos="0">
                <a:srgbClr val="000000">
                  <a:alpha val="49803"/>
                </a:srgbClr>
              </a:gs>
              <a:gs pos="100000">
                <a:srgbClr val="000000">
                  <a:alpha val="5098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5" name="Google Shape;1285;p228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86" name="Google Shape;1286;p228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7" name="Google Shape;1287;p228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  <p:sp>
        <p:nvSpPr>
          <p:cNvPr id="1288" name="Google Shape;1288;p228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Title &amp; subtitle">
  <p:cSld name="17_Title &amp; subtitle"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" name="Google Shape;1290;p2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83884"/>
            <a:ext cx="12192000" cy="4974116"/>
          </a:xfrm>
          <a:prstGeom prst="rect">
            <a:avLst/>
          </a:prstGeom>
          <a:noFill/>
          <a:ln>
            <a:noFill/>
          </a:ln>
        </p:spPr>
      </p:pic>
      <p:sp>
        <p:nvSpPr>
          <p:cNvPr id="1291" name="Google Shape;1291;p229"/>
          <p:cNvSpPr/>
          <p:nvPr/>
        </p:nvSpPr>
        <p:spPr>
          <a:xfrm>
            <a:off x="1" y="1883884"/>
            <a:ext cx="12191999" cy="4974116"/>
          </a:xfrm>
          <a:prstGeom prst="rect">
            <a:avLst/>
          </a:prstGeom>
          <a:gradFill>
            <a:gsLst>
              <a:gs pos="0">
                <a:srgbClr val="000000">
                  <a:alpha val="49803"/>
                </a:srgbClr>
              </a:gs>
              <a:gs pos="100000">
                <a:srgbClr val="000000">
                  <a:alpha val="5098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2" name="Google Shape;1292;p229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112522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293" name="Google Shape;1293;p229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11252200" cy="334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4" name="Google Shape;1294;p229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  <p:sp>
        <p:nvSpPr>
          <p:cNvPr id="1295" name="Google Shape;1295;p229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Title &amp; subtitle">
  <p:cSld name="11_Title &amp; subtitle"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7" name="Google Shape;1297;p2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84900" y="0"/>
            <a:ext cx="60070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8" name="Google Shape;1298;p230"/>
          <p:cNvSpPr/>
          <p:nvPr/>
        </p:nvSpPr>
        <p:spPr>
          <a:xfrm>
            <a:off x="6184900" y="0"/>
            <a:ext cx="6007098" cy="6858000"/>
          </a:xfrm>
          <a:prstGeom prst="rect">
            <a:avLst/>
          </a:prstGeom>
          <a:gradFill>
            <a:gsLst>
              <a:gs pos="0">
                <a:srgbClr val="000000">
                  <a:alpha val="49803"/>
                </a:srgbClr>
              </a:gs>
              <a:gs pos="100000">
                <a:srgbClr val="000000">
                  <a:alpha val="5098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9" name="Google Shape;1299;p230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5583555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00" name="Google Shape;1300;p230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5504181" cy="329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1" name="Google Shape;1301;p230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Title &amp; subtitle">
  <p:cSld name="10_Title &amp; subtitle">
    <p:spTree>
      <p:nvGrpSpPr>
        <p:cNvPr id="1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3" name="Google Shape;1303;p2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177436" y="0"/>
            <a:ext cx="304363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4" name="Google Shape;1304;p231"/>
          <p:cNvSpPr/>
          <p:nvPr/>
        </p:nvSpPr>
        <p:spPr>
          <a:xfrm>
            <a:off x="9177435" y="-33924"/>
            <a:ext cx="3043635" cy="6891924"/>
          </a:xfrm>
          <a:prstGeom prst="rect">
            <a:avLst/>
          </a:prstGeom>
          <a:gradFill>
            <a:gsLst>
              <a:gs pos="0">
                <a:srgbClr val="000000">
                  <a:alpha val="77647"/>
                </a:srgbClr>
              </a:gs>
              <a:gs pos="100000">
                <a:srgbClr val="000000">
                  <a:alpha val="5098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5" name="Google Shape;1305;p231"/>
          <p:cNvSpPr txBox="1">
            <a:spLocks noGrp="1"/>
          </p:cNvSpPr>
          <p:nvPr>
            <p:ph type="body" idx="1"/>
          </p:nvPr>
        </p:nvSpPr>
        <p:spPr>
          <a:xfrm>
            <a:off x="502920" y="649224"/>
            <a:ext cx="8508345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Clr>
                <a:srgbClr val="575757"/>
              </a:buClr>
              <a:buSzPts val="1800"/>
              <a:buNone/>
              <a:defRPr sz="1800" b="0">
                <a:solidFill>
                  <a:srgbClr val="575757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marL="2743200" lvl="5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marL="3200400" lvl="6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marL="3657600" lvl="7" indent="-34290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marL="4114800" lvl="8" indent="-34290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>
            <a:endParaRPr/>
          </a:p>
        </p:txBody>
      </p:sp>
      <p:sp>
        <p:nvSpPr>
          <p:cNvPr id="1306" name="Google Shape;1306;p231"/>
          <p:cNvSpPr txBox="1">
            <a:spLocks noGrp="1"/>
          </p:cNvSpPr>
          <p:nvPr>
            <p:ph type="title"/>
          </p:nvPr>
        </p:nvSpPr>
        <p:spPr>
          <a:xfrm>
            <a:off x="502920" y="320040"/>
            <a:ext cx="8508345" cy="329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7" name="Google Shape;1307;p231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5.xml"/><Relationship Id="rId42" Type="http://schemas.openxmlformats.org/officeDocument/2006/relationships/slideLayout" Target="../slideLayouts/slideLayout56.xml"/><Relationship Id="rId47" Type="http://schemas.openxmlformats.org/officeDocument/2006/relationships/slideLayout" Target="../slideLayouts/slideLayout61.xml"/><Relationship Id="rId63" Type="http://schemas.openxmlformats.org/officeDocument/2006/relationships/slideLayout" Target="../slideLayouts/slideLayout77.xml"/><Relationship Id="rId68" Type="http://schemas.openxmlformats.org/officeDocument/2006/relationships/slideLayout" Target="../slideLayouts/slideLayout82.xml"/><Relationship Id="rId84" Type="http://schemas.openxmlformats.org/officeDocument/2006/relationships/slideLayout" Target="../slideLayouts/slideLayout98.xml"/><Relationship Id="rId89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5.xml"/><Relationship Id="rId32" Type="http://schemas.openxmlformats.org/officeDocument/2006/relationships/slideLayout" Target="../slideLayouts/slideLayout46.xml"/><Relationship Id="rId37" Type="http://schemas.openxmlformats.org/officeDocument/2006/relationships/slideLayout" Target="../slideLayouts/slideLayout51.xml"/><Relationship Id="rId53" Type="http://schemas.openxmlformats.org/officeDocument/2006/relationships/slideLayout" Target="../slideLayouts/slideLayout67.xml"/><Relationship Id="rId58" Type="http://schemas.openxmlformats.org/officeDocument/2006/relationships/slideLayout" Target="../slideLayouts/slideLayout72.xml"/><Relationship Id="rId74" Type="http://schemas.openxmlformats.org/officeDocument/2006/relationships/slideLayout" Target="../slideLayouts/slideLayout88.xml"/><Relationship Id="rId79" Type="http://schemas.openxmlformats.org/officeDocument/2006/relationships/slideLayout" Target="../slideLayouts/slideLayout93.xml"/><Relationship Id="rId5" Type="http://schemas.openxmlformats.org/officeDocument/2006/relationships/slideLayout" Target="../slideLayouts/slideLayout19.xml"/><Relationship Id="rId90" Type="http://schemas.openxmlformats.org/officeDocument/2006/relationships/slideLayout" Target="../slideLayouts/slideLayout104.xml"/><Relationship Id="rId95" Type="http://schemas.openxmlformats.org/officeDocument/2006/relationships/slideLayout" Target="../slideLayouts/slideLayout109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Relationship Id="rId43" Type="http://schemas.openxmlformats.org/officeDocument/2006/relationships/slideLayout" Target="../slideLayouts/slideLayout57.xml"/><Relationship Id="rId48" Type="http://schemas.openxmlformats.org/officeDocument/2006/relationships/slideLayout" Target="../slideLayouts/slideLayout62.xml"/><Relationship Id="rId64" Type="http://schemas.openxmlformats.org/officeDocument/2006/relationships/slideLayout" Target="../slideLayouts/slideLayout78.xml"/><Relationship Id="rId69" Type="http://schemas.openxmlformats.org/officeDocument/2006/relationships/slideLayout" Target="../slideLayouts/slideLayout83.xml"/><Relationship Id="rId80" Type="http://schemas.openxmlformats.org/officeDocument/2006/relationships/slideLayout" Target="../slideLayouts/slideLayout94.xml"/><Relationship Id="rId85" Type="http://schemas.openxmlformats.org/officeDocument/2006/relationships/slideLayout" Target="../slideLayouts/slideLayout99.xml"/><Relationship Id="rId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47.xml"/><Relationship Id="rId38" Type="http://schemas.openxmlformats.org/officeDocument/2006/relationships/slideLayout" Target="../slideLayouts/slideLayout52.xml"/><Relationship Id="rId46" Type="http://schemas.openxmlformats.org/officeDocument/2006/relationships/slideLayout" Target="../slideLayouts/slideLayout60.xml"/><Relationship Id="rId59" Type="http://schemas.openxmlformats.org/officeDocument/2006/relationships/slideLayout" Target="../slideLayouts/slideLayout73.xml"/><Relationship Id="rId67" Type="http://schemas.openxmlformats.org/officeDocument/2006/relationships/slideLayout" Target="../slideLayouts/slideLayout81.xml"/><Relationship Id="rId20" Type="http://schemas.openxmlformats.org/officeDocument/2006/relationships/slideLayout" Target="../slideLayouts/slideLayout34.xml"/><Relationship Id="rId41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68.xml"/><Relationship Id="rId62" Type="http://schemas.openxmlformats.org/officeDocument/2006/relationships/slideLayout" Target="../slideLayouts/slideLayout76.xml"/><Relationship Id="rId70" Type="http://schemas.openxmlformats.org/officeDocument/2006/relationships/slideLayout" Target="../slideLayouts/slideLayout84.xml"/><Relationship Id="rId75" Type="http://schemas.openxmlformats.org/officeDocument/2006/relationships/slideLayout" Target="../slideLayouts/slideLayout89.xml"/><Relationship Id="rId83" Type="http://schemas.openxmlformats.org/officeDocument/2006/relationships/slideLayout" Target="../slideLayouts/slideLayout97.xml"/><Relationship Id="rId88" Type="http://schemas.openxmlformats.org/officeDocument/2006/relationships/slideLayout" Target="../slideLayouts/slideLayout102.xml"/><Relationship Id="rId91" Type="http://schemas.openxmlformats.org/officeDocument/2006/relationships/slideLayout" Target="../slideLayouts/slideLayout105.xml"/><Relationship Id="rId96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2.xml"/><Relationship Id="rId36" Type="http://schemas.openxmlformats.org/officeDocument/2006/relationships/slideLayout" Target="../slideLayouts/slideLayout50.xml"/><Relationship Id="rId49" Type="http://schemas.openxmlformats.org/officeDocument/2006/relationships/slideLayout" Target="../slideLayouts/slideLayout63.xml"/><Relationship Id="rId57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24.xml"/><Relationship Id="rId31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58.xml"/><Relationship Id="rId52" Type="http://schemas.openxmlformats.org/officeDocument/2006/relationships/slideLayout" Target="../slideLayouts/slideLayout66.xml"/><Relationship Id="rId60" Type="http://schemas.openxmlformats.org/officeDocument/2006/relationships/slideLayout" Target="../slideLayouts/slideLayout74.xml"/><Relationship Id="rId65" Type="http://schemas.openxmlformats.org/officeDocument/2006/relationships/slideLayout" Target="../slideLayouts/slideLayout79.xml"/><Relationship Id="rId73" Type="http://schemas.openxmlformats.org/officeDocument/2006/relationships/slideLayout" Target="../slideLayouts/slideLayout87.xml"/><Relationship Id="rId78" Type="http://schemas.openxmlformats.org/officeDocument/2006/relationships/slideLayout" Target="../slideLayouts/slideLayout92.xml"/><Relationship Id="rId81" Type="http://schemas.openxmlformats.org/officeDocument/2006/relationships/slideLayout" Target="../slideLayouts/slideLayout95.xml"/><Relationship Id="rId86" Type="http://schemas.openxmlformats.org/officeDocument/2006/relationships/slideLayout" Target="../slideLayouts/slideLayout100.xml"/><Relationship Id="rId94" Type="http://schemas.openxmlformats.org/officeDocument/2006/relationships/slideLayout" Target="../slideLayouts/slideLayout108.xml"/><Relationship Id="rId99" Type="http://schemas.openxmlformats.org/officeDocument/2006/relationships/theme" Target="../theme/theme2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9" Type="http://schemas.openxmlformats.org/officeDocument/2006/relationships/slideLayout" Target="../slideLayouts/slideLayout53.xml"/><Relationship Id="rId34" Type="http://schemas.openxmlformats.org/officeDocument/2006/relationships/slideLayout" Target="../slideLayouts/slideLayout48.xml"/><Relationship Id="rId50" Type="http://schemas.openxmlformats.org/officeDocument/2006/relationships/slideLayout" Target="../slideLayouts/slideLayout64.xml"/><Relationship Id="rId55" Type="http://schemas.openxmlformats.org/officeDocument/2006/relationships/slideLayout" Target="../slideLayouts/slideLayout69.xml"/><Relationship Id="rId76" Type="http://schemas.openxmlformats.org/officeDocument/2006/relationships/slideLayout" Target="../slideLayouts/slideLayout90.xml"/><Relationship Id="rId97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21.xml"/><Relationship Id="rId71" Type="http://schemas.openxmlformats.org/officeDocument/2006/relationships/slideLayout" Target="../slideLayouts/slideLayout85.xml"/><Relationship Id="rId92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38.xml"/><Relationship Id="rId40" Type="http://schemas.openxmlformats.org/officeDocument/2006/relationships/slideLayout" Target="../slideLayouts/slideLayout54.xml"/><Relationship Id="rId45" Type="http://schemas.openxmlformats.org/officeDocument/2006/relationships/slideLayout" Target="../slideLayouts/slideLayout59.xml"/><Relationship Id="rId66" Type="http://schemas.openxmlformats.org/officeDocument/2006/relationships/slideLayout" Target="../slideLayouts/slideLayout80.xml"/><Relationship Id="rId87" Type="http://schemas.openxmlformats.org/officeDocument/2006/relationships/slideLayout" Target="../slideLayouts/slideLayout101.xml"/><Relationship Id="rId61" Type="http://schemas.openxmlformats.org/officeDocument/2006/relationships/slideLayout" Target="../slideLayouts/slideLayout75.xml"/><Relationship Id="rId82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9.xml"/><Relationship Id="rId56" Type="http://schemas.openxmlformats.org/officeDocument/2006/relationships/slideLayout" Target="../slideLayouts/slideLayout70.xml"/><Relationship Id="rId77" Type="http://schemas.openxmlformats.org/officeDocument/2006/relationships/slideLayout" Target="../slideLayouts/slideLayout91.xml"/><Relationship Id="rId8" Type="http://schemas.openxmlformats.org/officeDocument/2006/relationships/slideLayout" Target="../slideLayouts/slideLayout22.xml"/><Relationship Id="rId51" Type="http://schemas.openxmlformats.org/officeDocument/2006/relationships/slideLayout" Target="../slideLayouts/slideLayout65.xml"/><Relationship Id="rId72" Type="http://schemas.openxmlformats.org/officeDocument/2006/relationships/slideLayout" Target="../slideLayouts/slideLayout86.xml"/><Relationship Id="rId93" Type="http://schemas.openxmlformats.org/officeDocument/2006/relationships/slideLayout" Target="../slideLayouts/slideLayout107.xml"/><Relationship Id="rId98" Type="http://schemas.openxmlformats.org/officeDocument/2006/relationships/slideLayout" Target="../slideLayouts/slideLayout1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876" r:id="rId13"/>
    <p:sldLayoutId id="2147483877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30"/>
          <p:cNvSpPr txBox="1">
            <a:spLocks noGrp="1"/>
          </p:cNvSpPr>
          <p:nvPr>
            <p:ph type="title"/>
          </p:nvPr>
        </p:nvSpPr>
        <p:spPr>
          <a:xfrm>
            <a:off x="501651" y="317501"/>
            <a:ext cx="11188700" cy="30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77" name="Google Shape;777;p30"/>
          <p:cNvSpPr txBox="1"/>
          <p:nvPr/>
        </p:nvSpPr>
        <p:spPr>
          <a:xfrm>
            <a:off x="501649" y="6477001"/>
            <a:ext cx="5355168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pl-PL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2022. Deloitte Polska </a:t>
            </a:r>
            <a:endParaRPr/>
          </a:p>
        </p:txBody>
      </p:sp>
      <p:sp>
        <p:nvSpPr>
          <p:cNvPr id="778" name="Google Shape;778;p30"/>
          <p:cNvSpPr txBox="1">
            <a:spLocks noGrp="1"/>
          </p:cNvSpPr>
          <p:nvPr>
            <p:ph type="body" idx="1"/>
          </p:nvPr>
        </p:nvSpPr>
        <p:spPr>
          <a:xfrm>
            <a:off x="501650" y="1665289"/>
            <a:ext cx="11188700" cy="4716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1115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115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115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Verdana"/>
              <a:buChar char="−"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48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48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4800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Verdana"/>
              <a:buChar char="−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9" name="Google Shape;779;p30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fld id="{00000000-1234-1234-1234-123412341234}" type="slidenum">
              <a:rPr lang="pl-PL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  <p:sldLayoutId id="2147483802" r:id="rId25"/>
    <p:sldLayoutId id="2147483803" r:id="rId26"/>
    <p:sldLayoutId id="2147483804" r:id="rId27"/>
    <p:sldLayoutId id="2147483805" r:id="rId28"/>
    <p:sldLayoutId id="2147483806" r:id="rId29"/>
    <p:sldLayoutId id="2147483807" r:id="rId30"/>
    <p:sldLayoutId id="2147483808" r:id="rId31"/>
    <p:sldLayoutId id="2147483809" r:id="rId32"/>
    <p:sldLayoutId id="2147483810" r:id="rId33"/>
    <p:sldLayoutId id="2147483811" r:id="rId34"/>
    <p:sldLayoutId id="2147483812" r:id="rId35"/>
    <p:sldLayoutId id="2147483813" r:id="rId36"/>
    <p:sldLayoutId id="2147483814" r:id="rId37"/>
    <p:sldLayoutId id="2147483815" r:id="rId38"/>
    <p:sldLayoutId id="2147483816" r:id="rId39"/>
    <p:sldLayoutId id="2147483817" r:id="rId40"/>
    <p:sldLayoutId id="2147483818" r:id="rId41"/>
    <p:sldLayoutId id="2147483819" r:id="rId42"/>
    <p:sldLayoutId id="2147483820" r:id="rId43"/>
    <p:sldLayoutId id="2147483821" r:id="rId44"/>
    <p:sldLayoutId id="2147483822" r:id="rId45"/>
    <p:sldLayoutId id="2147483823" r:id="rId46"/>
    <p:sldLayoutId id="2147483824" r:id="rId47"/>
    <p:sldLayoutId id="2147483825" r:id="rId48"/>
    <p:sldLayoutId id="2147483826" r:id="rId49"/>
    <p:sldLayoutId id="2147483827" r:id="rId50"/>
    <p:sldLayoutId id="2147483828" r:id="rId51"/>
    <p:sldLayoutId id="2147483829" r:id="rId52"/>
    <p:sldLayoutId id="2147483830" r:id="rId53"/>
    <p:sldLayoutId id="2147483831" r:id="rId54"/>
    <p:sldLayoutId id="2147483832" r:id="rId55"/>
    <p:sldLayoutId id="2147483833" r:id="rId56"/>
    <p:sldLayoutId id="2147483834" r:id="rId57"/>
    <p:sldLayoutId id="2147483835" r:id="rId58"/>
    <p:sldLayoutId id="2147483836" r:id="rId59"/>
    <p:sldLayoutId id="2147483837" r:id="rId60"/>
    <p:sldLayoutId id="2147483838" r:id="rId61"/>
    <p:sldLayoutId id="2147483839" r:id="rId62"/>
    <p:sldLayoutId id="2147483840" r:id="rId63"/>
    <p:sldLayoutId id="2147483841" r:id="rId64"/>
    <p:sldLayoutId id="2147483842" r:id="rId65"/>
    <p:sldLayoutId id="2147483843" r:id="rId66"/>
    <p:sldLayoutId id="2147483844" r:id="rId67"/>
    <p:sldLayoutId id="2147483845" r:id="rId68"/>
    <p:sldLayoutId id="2147483846" r:id="rId69"/>
    <p:sldLayoutId id="2147483847" r:id="rId70"/>
    <p:sldLayoutId id="2147483848" r:id="rId71"/>
    <p:sldLayoutId id="2147483849" r:id="rId72"/>
    <p:sldLayoutId id="2147483850" r:id="rId73"/>
    <p:sldLayoutId id="2147483851" r:id="rId74"/>
    <p:sldLayoutId id="2147483852" r:id="rId75"/>
    <p:sldLayoutId id="2147483853" r:id="rId76"/>
    <p:sldLayoutId id="2147483854" r:id="rId77"/>
    <p:sldLayoutId id="2147483855" r:id="rId78"/>
    <p:sldLayoutId id="2147483856" r:id="rId79"/>
    <p:sldLayoutId id="2147483857" r:id="rId80"/>
    <p:sldLayoutId id="2147483858" r:id="rId81"/>
    <p:sldLayoutId id="2147483859" r:id="rId82"/>
    <p:sldLayoutId id="2147483860" r:id="rId83"/>
    <p:sldLayoutId id="2147483861" r:id="rId84"/>
    <p:sldLayoutId id="2147483862" r:id="rId85"/>
    <p:sldLayoutId id="2147483863" r:id="rId86"/>
    <p:sldLayoutId id="2147483864" r:id="rId87"/>
    <p:sldLayoutId id="2147483865" r:id="rId88"/>
    <p:sldLayoutId id="2147483866" r:id="rId89"/>
    <p:sldLayoutId id="2147483867" r:id="rId90"/>
    <p:sldLayoutId id="2147483868" r:id="rId91"/>
    <p:sldLayoutId id="2147483869" r:id="rId92"/>
    <p:sldLayoutId id="2147483870" r:id="rId93"/>
    <p:sldLayoutId id="2147483871" r:id="rId94"/>
    <p:sldLayoutId id="2147483872" r:id="rId95"/>
    <p:sldLayoutId id="2147483873" r:id="rId96"/>
    <p:sldLayoutId id="2147483874" r:id="rId97"/>
    <p:sldLayoutId id="2147483875" r:id="rId98"/>
  </p:sldLayoutIdLst>
  <p:transition>
    <p:fad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3834">
          <p15:clr>
            <a:srgbClr val="F26B43"/>
          </p15:clr>
        </p15:guide>
        <p15:guide id="2" orient="horz" pos="4020">
          <p15:clr>
            <a:srgbClr val="F26B43"/>
          </p15:clr>
        </p15:guide>
        <p15:guide id="3" pos="237">
          <p15:clr>
            <a:srgbClr val="F26B43"/>
          </p15:clr>
        </p15:guide>
        <p15:guide id="4" pos="5523">
          <p15:clr>
            <a:srgbClr val="F26B43"/>
          </p15:clr>
        </p15:guide>
        <p15:guide id="5" orient="horz" pos="200">
          <p15:clr>
            <a:srgbClr val="F26B43"/>
          </p15:clr>
        </p15:guide>
        <p15:guide id="6" orient="horz" pos="4080">
          <p15:clr>
            <a:srgbClr val="F26B43"/>
          </p15:clr>
        </p15:guide>
        <p15:guide id="7" pos="3721">
          <p15:clr>
            <a:srgbClr val="F26B43"/>
          </p15:clr>
        </p15:guide>
        <p15:guide id="8" orient="horz" pos="236">
          <p15:clr>
            <a:srgbClr val="F26B43"/>
          </p15:clr>
        </p15:guide>
        <p15:guide id="9" pos="1022">
          <p15:clr>
            <a:srgbClr val="F26B43"/>
          </p15:clr>
        </p15:guide>
        <p15:guide id="10" pos="1137">
          <p15:clr>
            <a:srgbClr val="F26B43"/>
          </p15:clr>
        </p15:guide>
        <p15:guide id="11" pos="1920">
          <p15:clr>
            <a:srgbClr val="F26B43"/>
          </p15:clr>
        </p15:guide>
        <p15:guide id="12" pos="2033">
          <p15:clr>
            <a:srgbClr val="F26B43"/>
          </p15:clr>
        </p15:guide>
        <p15:guide id="13" pos="4620">
          <p15:clr>
            <a:srgbClr val="F26B43"/>
          </p15:clr>
        </p15:guide>
        <p15:guide id="14" pos="2823">
          <p15:clr>
            <a:srgbClr val="F26B43"/>
          </p15:clr>
        </p15:guide>
        <p15:guide id="15" pos="2937">
          <p15:clr>
            <a:srgbClr val="F26B43"/>
          </p15:clr>
        </p15:guide>
        <p15:guide id="16" pos="2880">
          <p15:clr>
            <a:srgbClr val="F26B43"/>
          </p15:clr>
        </p15:guide>
        <p15:guide id="17" pos="4734">
          <p15:clr>
            <a:srgbClr val="F26B43"/>
          </p15:clr>
        </p15:guide>
        <p15:guide id="18" orient="horz" pos="640">
          <p15:clr>
            <a:srgbClr val="F26B43"/>
          </p15:clr>
        </p15:guide>
        <p15:guide id="19" pos="5098">
          <p15:clr>
            <a:srgbClr val="F26B43"/>
          </p15:clr>
        </p15:guide>
        <p15:guide id="20" orient="horz" pos="2160">
          <p15:clr>
            <a:srgbClr val="F26B43"/>
          </p15:clr>
        </p15:guide>
        <p15:guide id="21" orient="horz" pos="3968">
          <p15:clr>
            <a:srgbClr val="F26B43"/>
          </p15:clr>
        </p15:guide>
        <p15:guide id="22" pos="296">
          <p15:clr>
            <a:srgbClr val="F26B43"/>
          </p15:clr>
        </p15:guide>
        <p15:guide id="23" pos="7384">
          <p15:clr>
            <a:srgbClr val="F26B43"/>
          </p15:clr>
        </p15:guide>
        <p15:guide id="24" orient="horz" pos="1071">
          <p15:clr>
            <a:srgbClr val="F26B43"/>
          </p15:clr>
        </p15:guide>
        <p15:guide id="25" orient="horz" pos="245">
          <p15:clr>
            <a:srgbClr val="F26B43"/>
          </p15:clr>
        </p15:guide>
        <p15:guide id="26" orient="horz" pos="4081">
          <p15:clr>
            <a:srgbClr val="F26B43"/>
          </p15:clr>
        </p15:guide>
        <p15:guide id="27" pos="4986">
          <p15:clr>
            <a:srgbClr val="F26B43"/>
          </p15:clr>
        </p15:guide>
        <p15:guide id="28" pos="1382">
          <p15:clr>
            <a:srgbClr val="F26B43"/>
          </p15:clr>
        </p15:guide>
        <p15:guide id="29" pos="1496">
          <p15:clr>
            <a:srgbClr val="F26B43"/>
          </p15:clr>
        </p15:guide>
        <p15:guide id="30" pos="2581">
          <p15:clr>
            <a:srgbClr val="F26B43"/>
          </p15:clr>
        </p15:guide>
        <p15:guide id="31" pos="2695">
          <p15:clr>
            <a:srgbClr val="F26B43"/>
          </p15:clr>
        </p15:guide>
        <p15:guide id="32" pos="6185">
          <p15:clr>
            <a:srgbClr val="F26B43"/>
          </p15:clr>
        </p15:guide>
        <p15:guide id="33" pos="3783">
          <p15:clr>
            <a:srgbClr val="F26B43"/>
          </p15:clr>
        </p15:guide>
        <p15:guide id="34" pos="3896">
          <p15:clr>
            <a:srgbClr val="F26B43"/>
          </p15:clr>
        </p15:guide>
        <p15:guide id="35" pos="3840">
          <p15:clr>
            <a:srgbClr val="F26B43"/>
          </p15:clr>
        </p15:guide>
        <p15:guide id="36" pos="6299">
          <p15:clr>
            <a:srgbClr val="F26B43"/>
          </p15:clr>
        </p15:guide>
        <p15:guide id="37" orient="horz" pos="1049">
          <p15:clr>
            <a:srgbClr val="F26B43"/>
          </p15:clr>
        </p15:guide>
        <p15:guide id="38" orient="horz" pos="641">
          <p15:clr>
            <a:srgbClr val="F26B43"/>
          </p15:clr>
        </p15:guide>
        <p15:guide id="39" orient="horz" pos="2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4" name="Google Shape;139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50027" y="0"/>
            <a:ext cx="1285695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5" name="Google Shape;1395;p1"/>
          <p:cNvSpPr txBox="1">
            <a:spLocks noGrp="1"/>
          </p:cNvSpPr>
          <p:nvPr>
            <p:ph type="ctrTitle"/>
          </p:nvPr>
        </p:nvSpPr>
        <p:spPr>
          <a:xfrm>
            <a:off x="884419" y="1897544"/>
            <a:ext cx="9398833" cy="2008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</a:pPr>
            <a:r>
              <a:rPr lang="pl-PL" sz="4800" b="1" dirty="0">
                <a:solidFill>
                  <a:srgbClr val="FFFF00"/>
                </a:solidFill>
                <a:latin typeface="+mn-lt"/>
              </a:rPr>
              <a:t>How to </a:t>
            </a:r>
            <a:r>
              <a:rPr lang="pl-PL" sz="4800" b="1" dirty="0" err="1">
                <a:solidFill>
                  <a:srgbClr val="FFFF00"/>
                </a:solidFill>
                <a:latin typeface="+mn-lt"/>
              </a:rPr>
              <a:t>l</a:t>
            </a:r>
            <a:r>
              <a:rPr lang="pl-PL" sz="4800" b="1" i="0" u="none" strike="noStrike" dirty="0" err="1">
                <a:solidFill>
                  <a:srgbClr val="FFFF00"/>
                </a:solidFill>
                <a:effectLst/>
                <a:latin typeface="+mn-lt"/>
              </a:rPr>
              <a:t>ocalise</a:t>
            </a:r>
            <a:r>
              <a:rPr lang="pl-PL" sz="4800" b="1" i="0" u="none" strike="noStrike" dirty="0">
                <a:solidFill>
                  <a:srgbClr val="FFFF00"/>
                </a:solidFill>
                <a:effectLst/>
                <a:latin typeface="+mn-lt"/>
              </a:rPr>
              <a:t> </a:t>
            </a:r>
            <a:r>
              <a:rPr lang="pl-PL" sz="4800" b="1" i="0" u="none" strike="noStrike" dirty="0" err="1">
                <a:solidFill>
                  <a:srgbClr val="FFFF00"/>
                </a:solidFill>
                <a:effectLst/>
                <a:latin typeface="+mn-lt"/>
              </a:rPr>
              <a:t>SDGs</a:t>
            </a:r>
            <a:r>
              <a:rPr lang="pl-PL" sz="4800" b="1" i="0" u="none" strike="noStrike" dirty="0">
                <a:solidFill>
                  <a:srgbClr val="FFFF00"/>
                </a:solidFill>
                <a:effectLst/>
                <a:latin typeface="+mn-lt"/>
              </a:rPr>
              <a:t> in </a:t>
            </a:r>
            <a:r>
              <a:rPr lang="pl-PL" sz="4800" b="1" i="0" u="none" strike="noStrike" dirty="0" err="1">
                <a:solidFill>
                  <a:srgbClr val="FFFF00"/>
                </a:solidFill>
                <a:effectLst/>
                <a:latin typeface="+mn-lt"/>
              </a:rPr>
              <a:t>your</a:t>
            </a:r>
            <a:r>
              <a:rPr lang="pl-PL" sz="4800" b="1" i="0" u="none" strike="noStrike" dirty="0">
                <a:solidFill>
                  <a:srgbClr val="FFFF00"/>
                </a:solidFill>
                <a:effectLst/>
                <a:latin typeface="+mn-lt"/>
              </a:rPr>
              <a:t> </a:t>
            </a:r>
            <a:r>
              <a:rPr lang="pl-PL" sz="4800" b="1" i="0" u="none" strike="noStrike" dirty="0" err="1">
                <a:solidFill>
                  <a:srgbClr val="FFFF00"/>
                </a:solidFill>
                <a:effectLst/>
                <a:latin typeface="+mn-lt"/>
              </a:rPr>
              <a:t>communities</a:t>
            </a:r>
            <a:r>
              <a:rPr lang="pl-PL" sz="4800" b="1" i="0" u="none" strike="noStrike" dirty="0" smtClean="0">
                <a:solidFill>
                  <a:srgbClr val="FFFF00"/>
                </a:solidFill>
                <a:effectLst/>
                <a:latin typeface="+mn-lt"/>
              </a:rPr>
              <a:t>? </a:t>
            </a:r>
            <a:r>
              <a:rPr lang="pl-PL" sz="4800" b="1" dirty="0" err="1" smtClean="0">
                <a:solidFill>
                  <a:srgbClr val="FFFF00"/>
                </a:solidFill>
                <a:latin typeface="+mn-lt"/>
              </a:rPr>
              <a:t>Difficulties</a:t>
            </a:r>
            <a:r>
              <a:rPr lang="pl-PL" sz="4800" b="1" i="0" u="none" strike="noStrike" dirty="0" smtClean="0">
                <a:solidFill>
                  <a:srgbClr val="FFFF00"/>
                </a:solidFill>
                <a:effectLst/>
                <a:latin typeface="+mn-lt"/>
              </a:rPr>
              <a:t> </a:t>
            </a:r>
            <a:r>
              <a:rPr lang="pl-PL" sz="4800" b="1" i="0" u="none" strike="noStrike" dirty="0" smtClean="0">
                <a:solidFill>
                  <a:srgbClr val="FFFF00"/>
                </a:solidFill>
                <a:effectLst/>
                <a:latin typeface="+mn-lt"/>
              </a:rPr>
              <a:t>for </a:t>
            </a:r>
            <a:r>
              <a:rPr lang="pl-PL" sz="4800" b="1" i="0" u="none" strike="noStrike" dirty="0" err="1" smtClean="0">
                <a:solidFill>
                  <a:srgbClr val="FFFF00"/>
                </a:solidFill>
                <a:effectLst/>
                <a:latin typeface="+mn-lt"/>
              </a:rPr>
              <a:t>green</a:t>
            </a:r>
            <a:r>
              <a:rPr lang="pl-PL" sz="4800" b="1" i="0" u="none" strike="noStrike" dirty="0" smtClean="0">
                <a:solidFill>
                  <a:srgbClr val="FFFF00"/>
                </a:solidFill>
                <a:effectLst/>
                <a:latin typeface="+mn-lt"/>
              </a:rPr>
              <a:t> </a:t>
            </a:r>
            <a:r>
              <a:rPr lang="pl-PL" sz="4800" b="1" i="0" u="none" strike="noStrike" dirty="0" err="1" smtClean="0">
                <a:solidFill>
                  <a:srgbClr val="FFFF00"/>
                </a:solidFill>
                <a:effectLst/>
                <a:latin typeface="+mn-lt"/>
              </a:rPr>
              <a:t>transtion</a:t>
            </a:r>
            <a:r>
              <a:rPr lang="pl-PL" sz="4800" b="1" i="0" u="none" strike="noStrike" dirty="0" smtClean="0">
                <a:solidFill>
                  <a:srgbClr val="FFFF00"/>
                </a:solidFill>
                <a:effectLst/>
                <a:latin typeface="+mn-lt"/>
              </a:rPr>
              <a:t> in </a:t>
            </a:r>
            <a:r>
              <a:rPr lang="pl-PL" sz="4800" b="1" i="0" u="none" strike="noStrike" dirty="0" err="1" smtClean="0">
                <a:solidFill>
                  <a:srgbClr val="FFFF00"/>
                </a:solidFill>
                <a:effectLst/>
                <a:latin typeface="+mn-lt"/>
              </a:rPr>
              <a:t>rural</a:t>
            </a:r>
            <a:r>
              <a:rPr lang="pl-PL" sz="4800" b="1" i="0" u="none" strike="noStrike" dirty="0" smtClean="0">
                <a:solidFill>
                  <a:srgbClr val="FFFF00"/>
                </a:solidFill>
                <a:effectLst/>
                <a:latin typeface="+mn-lt"/>
              </a:rPr>
              <a:t>/</a:t>
            </a:r>
            <a:r>
              <a:rPr lang="pl-PL" sz="4800" b="1" i="0" u="none" strike="noStrike" dirty="0" err="1" smtClean="0">
                <a:solidFill>
                  <a:srgbClr val="FFFF00"/>
                </a:solidFill>
                <a:effectLst/>
                <a:latin typeface="+mn-lt"/>
              </a:rPr>
              <a:t>urban</a:t>
            </a:r>
            <a:r>
              <a:rPr lang="pl-PL" sz="4800" b="1" i="0" u="none" strike="noStrike" dirty="0" smtClean="0">
                <a:solidFill>
                  <a:srgbClr val="FFFF00"/>
                </a:solidFill>
                <a:effectLst/>
                <a:latin typeface="+mn-lt"/>
              </a:rPr>
              <a:t> </a:t>
            </a:r>
            <a:r>
              <a:rPr lang="pl-PL" sz="4800" b="1" i="0" u="none" strike="noStrike" dirty="0" err="1" smtClean="0">
                <a:solidFill>
                  <a:srgbClr val="FFFF00"/>
                </a:solidFill>
                <a:effectLst/>
                <a:latin typeface="+mn-lt"/>
              </a:rPr>
              <a:t>communities</a:t>
            </a:r>
            <a:endParaRPr sz="4800" b="1" dirty="0">
              <a:solidFill>
                <a:srgbClr val="FFFF00"/>
              </a:solidFill>
              <a:highlight>
                <a:srgbClr val="FFFF00"/>
              </a:highlight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396" name="Google Shape;1396;p1"/>
          <p:cNvSpPr txBox="1">
            <a:spLocks noGrp="1"/>
          </p:cNvSpPr>
          <p:nvPr>
            <p:ph type="subTitle" idx="1"/>
          </p:nvPr>
        </p:nvSpPr>
        <p:spPr>
          <a:xfrm>
            <a:off x="1524000" y="4586990"/>
            <a:ext cx="8759252" cy="1148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pl-PL" b="1">
                <a:highlight>
                  <a:srgbClr val="FFFF00"/>
                </a:highlight>
                <a:latin typeface="Avenir"/>
                <a:ea typeface="Avenir"/>
                <a:cs typeface="Avenir"/>
                <a:sym typeface="Avenir"/>
              </a:rPr>
              <a:t>Arkadiusz Karwacki, Wojciech Goszczyński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pl-PL" sz="1800">
                <a:highlight>
                  <a:srgbClr val="FFFF00"/>
                </a:highlight>
                <a:latin typeface="Avenir"/>
                <a:ea typeface="Avenir"/>
                <a:cs typeface="Avenir"/>
                <a:sym typeface="Avenir"/>
              </a:rPr>
              <a:t>Institute of Sociology, Nicolaus Copernicus University in Toruń</a:t>
            </a:r>
            <a:endParaRPr/>
          </a:p>
        </p:txBody>
      </p:sp>
      <p:pic>
        <p:nvPicPr>
          <p:cNvPr id="1397" name="Google Shape;139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15758" y="4998645"/>
            <a:ext cx="1749686" cy="1680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8" name="Google Shape;1398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469116" y="5474804"/>
            <a:ext cx="2397767" cy="12044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30FEA5-A371-FF13-C20F-9B402F090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400" b="1" dirty="0" err="1">
                <a:latin typeface="+mn-lt"/>
              </a:rPr>
              <a:t>What</a:t>
            </a:r>
            <a:r>
              <a:rPr lang="pl-PL" sz="2400" b="1" dirty="0">
                <a:latin typeface="+mn-lt"/>
              </a:rPr>
              <a:t> </a:t>
            </a:r>
            <a:r>
              <a:rPr lang="pl-PL" sz="2400" b="1" dirty="0" err="1">
                <a:latin typeface="+mn-lt"/>
              </a:rPr>
              <a:t>doest</a:t>
            </a:r>
            <a:r>
              <a:rPr lang="pl-PL" sz="2400" b="1" dirty="0">
                <a:latin typeface="+mn-lt"/>
              </a:rPr>
              <a:t> </a:t>
            </a:r>
            <a:r>
              <a:rPr lang="pl-PL" sz="2400" b="1" dirty="0" err="1">
                <a:latin typeface="+mn-lt"/>
              </a:rPr>
              <a:t>it</a:t>
            </a:r>
            <a:r>
              <a:rPr lang="pl-PL" sz="2400" b="1" dirty="0">
                <a:latin typeface="+mn-lt"/>
              </a:rPr>
              <a:t> </a:t>
            </a:r>
            <a:r>
              <a:rPr lang="pl-PL" sz="2400" b="1" dirty="0" err="1">
                <a:latin typeface="+mn-lt"/>
              </a:rPr>
              <a:t>mean</a:t>
            </a:r>
            <a:r>
              <a:rPr lang="pl-PL" sz="2400" b="1" dirty="0">
                <a:latin typeface="+mn-lt"/>
              </a:rPr>
              <a:t> to </a:t>
            </a:r>
            <a:r>
              <a:rPr lang="pl-PL" sz="2400" b="1" dirty="0">
                <a:solidFill>
                  <a:srgbClr val="000000"/>
                </a:solidFill>
                <a:latin typeface="+mn-lt"/>
              </a:rPr>
              <a:t>l</a:t>
            </a:r>
            <a:r>
              <a:rPr lang="en-US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ocal</a:t>
            </a:r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ise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SDGs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?</a:t>
            </a:r>
            <a:endParaRPr lang="pl-PL" sz="2400" b="1" dirty="0">
              <a:latin typeface="+mn-lt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466E3C9-0EF5-F437-56DE-385652F24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4416" y="1253331"/>
            <a:ext cx="7479384" cy="4351338"/>
          </a:xfrm>
        </p:spPr>
        <p:txBody>
          <a:bodyPr/>
          <a:lstStyle/>
          <a:p>
            <a:pPr marL="0" indent="0">
              <a:buNone/>
            </a:pPr>
            <a:endParaRPr lang="pl-PL" sz="1800" dirty="0"/>
          </a:p>
          <a:p>
            <a:pPr marL="0" indent="0">
              <a:buNone/>
            </a:pPr>
            <a:endParaRPr lang="pl-PL" sz="1800" dirty="0"/>
          </a:p>
          <a:p>
            <a:pPr marL="0" indent="0">
              <a:buNone/>
            </a:pPr>
            <a:r>
              <a:rPr lang="pl-PL" sz="1800" dirty="0" err="1"/>
              <a:t>Localisation</a:t>
            </a:r>
            <a:r>
              <a:rPr lang="pl-PL" sz="1800" dirty="0"/>
              <a:t> - </a:t>
            </a:r>
            <a:r>
              <a:rPr lang="en-US" sz="1800" dirty="0"/>
              <a:t>process of defining, implementing and monitoring strategies at the local level for achieving global, national and subnational sustainable development goals and targets</a:t>
            </a:r>
            <a:r>
              <a:rPr lang="pl-PL" sz="1800" dirty="0"/>
              <a:t> (UNDP 2014).</a:t>
            </a:r>
          </a:p>
          <a:p>
            <a:pPr marL="0" indent="0">
              <a:buNone/>
            </a:pPr>
            <a:endParaRPr lang="pl-PL" sz="1800" dirty="0"/>
          </a:p>
          <a:p>
            <a:pPr marL="0" indent="0">
              <a:buNone/>
            </a:pPr>
            <a:r>
              <a:rPr lang="pl-PL" sz="1800" dirty="0"/>
              <a:t>The proces of </a:t>
            </a:r>
            <a:r>
              <a:rPr lang="pl-PL" sz="1800" dirty="0" err="1"/>
              <a:t>localisation</a:t>
            </a:r>
            <a:r>
              <a:rPr lang="pl-PL" sz="1800" dirty="0"/>
              <a:t> </a:t>
            </a:r>
            <a:r>
              <a:rPr lang="pl-PL" sz="1800" dirty="0" err="1"/>
              <a:t>includes</a:t>
            </a:r>
            <a:r>
              <a:rPr lang="pl-PL" sz="1800" dirty="0"/>
              <a:t> </a:t>
            </a:r>
            <a:r>
              <a:rPr lang="en-US" sz="1800" dirty="0"/>
              <a:t>mechanisms, tools, innovations, platforms and processes to effectively translate the development agenda into results at the local level</a:t>
            </a:r>
            <a:r>
              <a:rPr lang="pl-PL" sz="1800" dirty="0"/>
              <a:t>. </a:t>
            </a:r>
          </a:p>
          <a:p>
            <a:pPr marL="0" indent="0">
              <a:buNone/>
            </a:pPr>
            <a:r>
              <a:rPr lang="pl-PL" sz="1800" dirty="0"/>
              <a:t> </a:t>
            </a:r>
          </a:p>
          <a:p>
            <a:r>
              <a:rPr lang="en-US" sz="1800" dirty="0"/>
              <a:t>More importantly, it will enable local communities and community-based </a:t>
            </a:r>
            <a:r>
              <a:rPr lang="en-US" sz="1800" dirty="0" err="1"/>
              <a:t>organisations</a:t>
            </a:r>
            <a:r>
              <a:rPr lang="en-US" sz="1800" dirty="0"/>
              <a:t> to hold governments publicly accountable for the progress made relative to the achievement of the SDGs</a:t>
            </a:r>
            <a:endParaRPr lang="pl-PL" sz="1800" dirty="0"/>
          </a:p>
        </p:txBody>
      </p:sp>
      <p:pic>
        <p:nvPicPr>
          <p:cNvPr id="4" name="Symbol zastępczy zawartości 4">
            <a:extLst>
              <a:ext uri="{FF2B5EF4-FFF2-40B4-BE49-F238E27FC236}">
                <a16:creationId xmlns:a16="http://schemas.microsoft.com/office/drawing/2014/main" id="{8DBF5719-1823-8EEA-739F-99E8D3569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69" y="1718316"/>
            <a:ext cx="3782947" cy="388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32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2067E7-D9E7-6965-CC69-6B6AB9A994A6}"/>
              </a:ext>
            </a:extLst>
          </p:cNvPr>
          <p:cNvSpPr txBox="1"/>
          <p:nvPr/>
        </p:nvSpPr>
        <p:spPr>
          <a:xfrm>
            <a:off x="734518" y="329785"/>
            <a:ext cx="6205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err="1">
                <a:solidFill>
                  <a:srgbClr val="000000"/>
                </a:solidFill>
              </a:rPr>
              <a:t>Why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the </a:t>
            </a:r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localisation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proces </a:t>
            </a:r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could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be </a:t>
            </a:r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difficult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?</a:t>
            </a:r>
            <a:endParaRPr lang="en-US" sz="2400" b="1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01D8B05-39AA-AACE-0DE8-1FD36C0D105C}"/>
              </a:ext>
            </a:extLst>
          </p:cNvPr>
          <p:cNvSpPr txBox="1"/>
          <p:nvPr/>
        </p:nvSpPr>
        <p:spPr>
          <a:xfrm>
            <a:off x="4939645" y="2669333"/>
            <a:ext cx="6329879" cy="326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the SDGs </a:t>
            </a:r>
            <a:r>
              <a:rPr lang="pl-PL" dirty="0" err="1">
                <a:effectLst/>
              </a:rPr>
              <a:t>goals</a:t>
            </a:r>
            <a:r>
              <a:rPr lang="pl-PL" dirty="0">
                <a:effectLst/>
              </a:rPr>
              <a:t> </a:t>
            </a:r>
            <a:r>
              <a:rPr lang="en-US" dirty="0">
                <a:effectLst/>
              </a:rPr>
              <a:t>are global in nature</a:t>
            </a:r>
            <a:r>
              <a:rPr lang="pl-PL" dirty="0">
                <a:effectLst/>
              </a:rPr>
              <a:t>.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dirty="0"/>
              <a:t>M</a:t>
            </a:r>
            <a:r>
              <a:rPr lang="en-US" dirty="0" err="1">
                <a:effectLst/>
              </a:rPr>
              <a:t>uch</a:t>
            </a:r>
            <a:r>
              <a:rPr lang="en-US" dirty="0">
                <a:effectLst/>
              </a:rPr>
              <a:t> of the work</a:t>
            </a:r>
            <a:r>
              <a:rPr lang="pl-PL" dirty="0">
                <a:effectLst/>
              </a:rPr>
              <a:t> </a:t>
            </a:r>
            <a:r>
              <a:rPr lang="en-US" dirty="0">
                <a:effectLst/>
              </a:rPr>
              <a:t>to define the SDGs has been undertaken in isolation from the daily</a:t>
            </a:r>
            <a:r>
              <a:rPr lang="pl-PL" dirty="0"/>
              <a:t> </a:t>
            </a:r>
            <a:r>
              <a:rPr lang="en-US" dirty="0">
                <a:effectLst/>
              </a:rPr>
              <a:t>realities of urban local government</a:t>
            </a:r>
            <a:r>
              <a:rPr lang="pl-PL" dirty="0">
                <a:effectLst/>
              </a:rPr>
              <a:t>.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lack of a clear national policy framework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dirty="0">
                <a:effectLst/>
              </a:rPr>
              <a:t> guidance or priority</a:t>
            </a:r>
            <a:r>
              <a:rPr lang="pl-PL" dirty="0">
                <a:effectLst/>
              </a:rPr>
              <a:t> </a:t>
            </a:r>
            <a:r>
              <a:rPr lang="en-US" dirty="0">
                <a:effectLst/>
              </a:rPr>
              <a:t>setting</a:t>
            </a:r>
            <a:r>
              <a:rPr lang="en-US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for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localisation</a:t>
            </a:r>
            <a:r>
              <a:rPr lang="en-US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of the SDGs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pl-PL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hallenges</a:t>
            </a:r>
            <a:r>
              <a:rPr lang="en-US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of raising awareness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of the importance of local SDG initiatives and of funding such initiative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s.</a:t>
            </a:r>
            <a:endParaRPr lang="pl-PL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Crucial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role of </a:t>
            </a:r>
            <a:r>
              <a:rPr lang="pl-PL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local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pl-PL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regional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authorities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l-PL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citizens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pl-PL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other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stakeholders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pl-PL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Symbol zastępczy zawartości 4">
            <a:extLst>
              <a:ext uri="{FF2B5EF4-FFF2-40B4-BE49-F238E27FC236}">
                <a16:creationId xmlns:a16="http://schemas.microsoft.com/office/drawing/2014/main" id="{A13D1C02-F3CA-6A87-E73F-D402DF0B2A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18" y="2051632"/>
            <a:ext cx="3782947" cy="388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2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p11"/>
          <p:cNvSpPr txBox="1">
            <a:spLocks noGrp="1"/>
          </p:cNvSpPr>
          <p:nvPr>
            <p:ph type="title"/>
          </p:nvPr>
        </p:nvSpPr>
        <p:spPr>
          <a:xfrm>
            <a:off x="914400" y="501822"/>
            <a:ext cx="103251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pl-PL" sz="3200" b="1"/>
              <a:t>Sustainable communities</a:t>
            </a:r>
            <a:endParaRPr sz="3200" b="1"/>
          </a:p>
        </p:txBody>
      </p:sp>
      <p:sp>
        <p:nvSpPr>
          <p:cNvPr id="1630" name="Google Shape;1630;p11"/>
          <p:cNvSpPr txBox="1">
            <a:spLocks noGrp="1"/>
          </p:cNvSpPr>
          <p:nvPr>
            <p:ph type="body" idx="1"/>
          </p:nvPr>
        </p:nvSpPr>
        <p:spPr>
          <a:xfrm>
            <a:off x="914400" y="314796"/>
            <a:ext cx="2111375" cy="233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Arial"/>
              <a:buNone/>
            </a:pPr>
            <a:endParaRPr/>
          </a:p>
        </p:txBody>
      </p:sp>
      <p:pic>
        <p:nvPicPr>
          <p:cNvPr id="1631" name="Google Shape;163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27906" y="1476248"/>
            <a:ext cx="4895106" cy="3600067"/>
          </a:xfrm>
          <a:prstGeom prst="rect">
            <a:avLst/>
          </a:prstGeom>
          <a:noFill/>
          <a:ln>
            <a:noFill/>
          </a:ln>
        </p:spPr>
      </p:pic>
      <p:sp>
        <p:nvSpPr>
          <p:cNvPr id="1632" name="Google Shape;1632;p11"/>
          <p:cNvSpPr txBox="1"/>
          <p:nvPr/>
        </p:nvSpPr>
        <p:spPr>
          <a:xfrm>
            <a:off x="603326" y="3054275"/>
            <a:ext cx="3113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000" b="1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RESILIENT COMMUNITIES</a:t>
            </a:r>
            <a:endParaRPr sz="2000" b="1">
              <a:solidFill>
                <a:schemeClr val="accent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3" name="Google Shape;1633;p11"/>
          <p:cNvSpPr txBox="1"/>
          <p:nvPr/>
        </p:nvSpPr>
        <p:spPr>
          <a:xfrm>
            <a:off x="9145571" y="3054285"/>
            <a:ext cx="262527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b="1" dirty="0">
                <a:solidFill>
                  <a:srgbClr val="2F5496"/>
                </a:solidFill>
                <a:latin typeface="Calibri"/>
                <a:ea typeface="Calibri"/>
                <a:cs typeface="Calibri"/>
                <a:sym typeface="Calibri"/>
              </a:rPr>
              <a:t>CIRCULAR COMMUNITIES</a:t>
            </a:r>
            <a:endParaRPr sz="1800" b="1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4" name="Google Shape;1634;p11"/>
          <p:cNvSpPr txBox="1"/>
          <p:nvPr/>
        </p:nvSpPr>
        <p:spPr>
          <a:xfrm>
            <a:off x="4216529" y="5263341"/>
            <a:ext cx="411785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0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NEXUS COMMUNITIES OF PRACTICES</a:t>
            </a:r>
            <a:endParaRPr sz="2000" b="1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p13"/>
          <p:cNvSpPr txBox="1">
            <a:spLocks noGrp="1"/>
          </p:cNvSpPr>
          <p:nvPr>
            <p:ph type="title"/>
          </p:nvPr>
        </p:nvSpPr>
        <p:spPr>
          <a:xfrm>
            <a:off x="914400" y="501822"/>
            <a:ext cx="103251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pl-PL" sz="3200" b="1"/>
              <a:t>RESILIENT COMMUNITIES </a:t>
            </a:r>
            <a:endParaRPr sz="3200" b="1"/>
          </a:p>
        </p:txBody>
      </p:sp>
      <p:sp>
        <p:nvSpPr>
          <p:cNvPr id="1647" name="Google Shape;1647;p13"/>
          <p:cNvSpPr txBox="1">
            <a:spLocks noGrp="1"/>
          </p:cNvSpPr>
          <p:nvPr>
            <p:ph type="body" idx="1"/>
          </p:nvPr>
        </p:nvSpPr>
        <p:spPr>
          <a:xfrm>
            <a:off x="914400" y="314796"/>
            <a:ext cx="2111375" cy="233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Arial"/>
              <a:buNone/>
            </a:pPr>
            <a:endParaRPr/>
          </a:p>
        </p:txBody>
      </p:sp>
      <p:pic>
        <p:nvPicPr>
          <p:cNvPr id="1648" name="Google Shape;164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88027" y="1199679"/>
            <a:ext cx="7710715" cy="5517489"/>
          </a:xfrm>
          <a:prstGeom prst="rect">
            <a:avLst/>
          </a:prstGeom>
          <a:noFill/>
          <a:ln>
            <a:noFill/>
          </a:ln>
        </p:spPr>
      </p:pic>
      <p:sp>
        <p:nvSpPr>
          <p:cNvPr id="1649" name="Google Shape;1649;p13"/>
          <p:cNvSpPr txBox="1"/>
          <p:nvPr/>
        </p:nvSpPr>
        <p:spPr>
          <a:xfrm>
            <a:off x="9668424" y="6171512"/>
            <a:ext cx="1620957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1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www.build-resilience.org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4" name="Google Shape;1654;p14"/>
          <p:cNvSpPr txBox="1">
            <a:spLocks noGrp="1"/>
          </p:cNvSpPr>
          <p:nvPr>
            <p:ph type="title"/>
          </p:nvPr>
        </p:nvSpPr>
        <p:spPr>
          <a:xfrm>
            <a:off x="914400" y="501822"/>
            <a:ext cx="103251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pl-PL" sz="3200" b="1"/>
              <a:t>NEXUS COMMUNITIES OF PRACTICES</a:t>
            </a:r>
            <a:endParaRPr sz="3200" b="1"/>
          </a:p>
        </p:txBody>
      </p:sp>
      <p:sp>
        <p:nvSpPr>
          <p:cNvPr id="1655" name="Google Shape;1655;p14"/>
          <p:cNvSpPr txBox="1">
            <a:spLocks noGrp="1"/>
          </p:cNvSpPr>
          <p:nvPr>
            <p:ph type="body" idx="1"/>
          </p:nvPr>
        </p:nvSpPr>
        <p:spPr>
          <a:xfrm>
            <a:off x="914400" y="314796"/>
            <a:ext cx="2111375" cy="233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7878"/>
              </a:buClr>
              <a:buSzPts val="700"/>
              <a:buFont typeface="Arial"/>
              <a:buNone/>
            </a:pPr>
            <a:endParaRPr/>
          </a:p>
        </p:txBody>
      </p:sp>
      <p:sp>
        <p:nvSpPr>
          <p:cNvPr id="1656" name="Google Shape;1656;p14"/>
          <p:cNvSpPr txBox="1"/>
          <p:nvPr/>
        </p:nvSpPr>
        <p:spPr>
          <a:xfrm>
            <a:off x="9668424" y="6171512"/>
            <a:ext cx="138211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1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www.prima-med.org</a:t>
            </a:r>
            <a:endParaRPr/>
          </a:p>
        </p:txBody>
      </p:sp>
      <p:pic>
        <p:nvPicPr>
          <p:cNvPr id="1657" name="Google Shape;165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2999" y="1357509"/>
            <a:ext cx="8065425" cy="41429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915D8ECA-8FBA-B149-847D-75A34713AC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74"/>
            <a:ext cx="12192000" cy="68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414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5677C3-DA27-4930-E51A-696B74D5A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078FE19-2C0E-637A-FE8C-527CBB3B38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6B080E0-2792-E9E7-7BB9-8F4F69543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54"/>
            <a:ext cx="12192000" cy="684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806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2067E7-D9E7-6965-CC69-6B6AB9A994A6}"/>
              </a:ext>
            </a:extLst>
          </p:cNvPr>
          <p:cNvSpPr txBox="1"/>
          <p:nvPr/>
        </p:nvSpPr>
        <p:spPr>
          <a:xfrm>
            <a:off x="734518" y="376796"/>
            <a:ext cx="6205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Key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</a:t>
            </a:r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issues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in l</a:t>
            </a:r>
            <a:r>
              <a:rPr lang="en-US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ocalising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SDGs</a:t>
            </a:r>
            <a:endParaRPr lang="en-US" sz="2400" b="1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01D8B05-39AA-AACE-0DE8-1FD36C0D105C}"/>
              </a:ext>
            </a:extLst>
          </p:cNvPr>
          <p:cNvSpPr txBox="1"/>
          <p:nvPr/>
        </p:nvSpPr>
        <p:spPr>
          <a:xfrm>
            <a:off x="734518" y="1093642"/>
            <a:ext cx="10376505" cy="4120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dirty="0"/>
              <a:t>R</a:t>
            </a:r>
            <a:r>
              <a:rPr lang="en-US" dirty="0" err="1">
                <a:effectLst/>
              </a:rPr>
              <a:t>aising</a:t>
            </a:r>
            <a:r>
              <a:rPr lang="en-US" dirty="0">
                <a:effectLst/>
              </a:rPr>
              <a:t> awareness is</a:t>
            </a:r>
            <a:r>
              <a:rPr lang="pl-PL" dirty="0">
                <a:effectLst/>
              </a:rPr>
              <a:t> </a:t>
            </a:r>
            <a:r>
              <a:rPr lang="en-US" dirty="0">
                <a:effectLst/>
              </a:rPr>
              <a:t>the first step to start localizing the SDGs</a:t>
            </a:r>
            <a:r>
              <a:rPr lang="pl-PL" dirty="0"/>
              <a:t> (</a:t>
            </a:r>
            <a:r>
              <a:rPr lang="en-US" dirty="0"/>
              <a:t>on communicating and disseminating information on the SDGs</a:t>
            </a:r>
            <a:r>
              <a:rPr lang="pl-PL" dirty="0"/>
              <a:t>, </a:t>
            </a:r>
            <a:r>
              <a:rPr lang="en-US" dirty="0"/>
              <a:t>local ownership of the process by raising awareness</a:t>
            </a:r>
            <a:r>
              <a:rPr lang="pl-PL" dirty="0"/>
              <a:t>),</a:t>
            </a:r>
            <a:endParaRPr lang="pl-PL" dirty="0">
              <a:effectLst/>
            </a:endParaRP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dirty="0"/>
              <a:t>I</a:t>
            </a:r>
            <a:r>
              <a:rPr lang="en-US" dirty="0" err="1">
                <a:effectLst/>
              </a:rPr>
              <a:t>ncorporate</a:t>
            </a:r>
            <a:r>
              <a:rPr lang="en-US" dirty="0">
                <a:effectLst/>
              </a:rPr>
              <a:t> methods to</a:t>
            </a:r>
            <a:r>
              <a:rPr lang="pl-PL" dirty="0">
                <a:effectLst/>
              </a:rPr>
              <a:t> </a:t>
            </a:r>
            <a:r>
              <a:rPr lang="en-US" dirty="0">
                <a:effectLst/>
              </a:rPr>
              <a:t>strengthen future-oriented reflexivity in policy design and</a:t>
            </a:r>
            <a:r>
              <a:rPr lang="pl-PL" dirty="0">
                <a:effectLst/>
              </a:rPr>
              <a:t> </a:t>
            </a:r>
            <a:r>
              <a:rPr lang="en-US" dirty="0">
                <a:effectLst/>
              </a:rPr>
              <a:t>implementation</a:t>
            </a:r>
            <a:r>
              <a:rPr lang="pl-PL" dirty="0">
                <a:effectLst/>
              </a:rPr>
              <a:t>, </a:t>
            </a:r>
            <a:r>
              <a:rPr lang="en-US" dirty="0">
                <a:effectLst/>
              </a:rPr>
              <a:t>to stress the concrete implications for local and</a:t>
            </a:r>
            <a:r>
              <a:rPr lang="pl-PL" dirty="0">
                <a:effectLst/>
              </a:rPr>
              <a:t> </a:t>
            </a:r>
            <a:r>
              <a:rPr lang="en-US" dirty="0">
                <a:effectLst/>
              </a:rPr>
              <a:t>regional governments and their national associations</a:t>
            </a:r>
            <a:r>
              <a:rPr lang="pl-PL" dirty="0">
                <a:effectLst/>
              </a:rPr>
              <a:t>, 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Implementation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depends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on the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local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context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community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involvment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, public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governance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mode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visualisation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impact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on the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community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inclusivnes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just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dirty="0" err="1">
                <a:ea typeface="Calibri" panose="020F0502020204030204" pitchFamily="34" charset="0"/>
                <a:cs typeface="Calibri" panose="020F0502020204030204" pitchFamily="34" charset="0"/>
              </a:rPr>
              <a:t>transition</a:t>
            </a: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), 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dirty="0"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equire</a:t>
            </a:r>
            <a:r>
              <a:rPr lang="en-US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an integrated governance approach that facilitates partnerships and dialogues between different levels of government, across sectors and with different groups in soc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ety</a:t>
            </a:r>
            <a:r>
              <a:rPr lang="pl-PL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b="0" i="0" dirty="0">
                <a:solidFill>
                  <a:srgbClr val="333333"/>
                </a:solidFill>
                <a:effectLst/>
              </a:rPr>
              <a:t>innovation and cross-sectoral cooperation a</a:t>
            </a:r>
            <a:r>
              <a:rPr lang="pl-PL" b="0" i="0" dirty="0" err="1">
                <a:solidFill>
                  <a:srgbClr val="333333"/>
                </a:solidFill>
                <a:effectLst/>
              </a:rPr>
              <a:t>nd</a:t>
            </a:r>
            <a:r>
              <a:rPr lang="pl-PL" b="0" i="0" dirty="0">
                <a:solidFill>
                  <a:srgbClr val="333333"/>
                </a:solidFill>
                <a:effectLst/>
              </a:rPr>
              <a:t> </a:t>
            </a:r>
            <a:r>
              <a:rPr lang="pl-PL" b="0" i="0" dirty="0" err="1">
                <a:solidFill>
                  <a:srgbClr val="333333"/>
                </a:solidFill>
                <a:effectLst/>
              </a:rPr>
              <a:t>bottom-up</a:t>
            </a:r>
            <a:r>
              <a:rPr lang="pl-PL" b="0" i="0" dirty="0">
                <a:solidFill>
                  <a:srgbClr val="333333"/>
                </a:solidFill>
                <a:effectLst/>
              </a:rPr>
              <a:t> </a:t>
            </a:r>
            <a:r>
              <a:rPr lang="pl-PL" b="0" i="0" dirty="0" err="1">
                <a:solidFill>
                  <a:srgbClr val="333333"/>
                </a:solidFill>
                <a:effectLst/>
              </a:rPr>
              <a:t>approach</a:t>
            </a:r>
            <a:r>
              <a:rPr lang="pl-PL" dirty="0">
                <a:solidFill>
                  <a:srgbClr val="333333"/>
                </a:solidFill>
              </a:rPr>
              <a:t>, 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dirty="0">
                <a:effectLst/>
              </a:rPr>
              <a:t>M</a:t>
            </a:r>
            <a:r>
              <a:rPr lang="en-US" dirty="0" err="1">
                <a:effectLst/>
              </a:rPr>
              <a:t>onitoring</a:t>
            </a:r>
            <a:r>
              <a:rPr lang="en-US" dirty="0">
                <a:effectLst/>
              </a:rPr>
              <a:t> and reporting</a:t>
            </a:r>
            <a:r>
              <a:rPr lang="pl-PL" dirty="0">
                <a:effectLst/>
              </a:rPr>
              <a:t> </a:t>
            </a:r>
            <a:r>
              <a:rPr lang="en-US" dirty="0">
                <a:effectLst/>
              </a:rPr>
              <a:t>are seen to </a:t>
            </a:r>
            <a:r>
              <a:rPr lang="pl-PL" dirty="0"/>
              <a:t>challenge on the </a:t>
            </a:r>
            <a:r>
              <a:rPr lang="pl-PL" dirty="0" err="1"/>
              <a:t>local</a:t>
            </a:r>
            <a:r>
              <a:rPr lang="pl-PL" dirty="0"/>
              <a:t> </a:t>
            </a:r>
            <a:r>
              <a:rPr lang="pl-PL" dirty="0" err="1"/>
              <a:t>level</a:t>
            </a:r>
            <a:r>
              <a:rPr lang="pl-PL" dirty="0"/>
              <a:t>.</a:t>
            </a:r>
            <a:endParaRPr lang="pl-PL" dirty="0">
              <a:effectLst/>
            </a:endParaRP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870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2" name="Google Shape;167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pl-PL" dirty="0" err="1"/>
              <a:t>What</a:t>
            </a:r>
            <a:r>
              <a:rPr lang="pl-PL" dirty="0"/>
              <a:t> </a:t>
            </a:r>
            <a:r>
              <a:rPr lang="pl-PL" dirty="0" err="1"/>
              <a:t>did</a:t>
            </a:r>
            <a:r>
              <a:rPr lang="pl-PL" dirty="0"/>
              <a:t> we </a:t>
            </a:r>
            <a:r>
              <a:rPr lang="pl-PL" dirty="0" err="1"/>
              <a:t>learnt</a:t>
            </a:r>
            <a:r>
              <a:rPr lang="pl-PL" dirty="0"/>
              <a:t> from </a:t>
            </a:r>
            <a:r>
              <a:rPr lang="pl-PL" dirty="0" err="1"/>
              <a:t>our</a:t>
            </a:r>
            <a:r>
              <a:rPr lang="pl-PL" dirty="0"/>
              <a:t> </a:t>
            </a:r>
            <a:r>
              <a:rPr lang="pl-PL" dirty="0" err="1"/>
              <a:t>project</a:t>
            </a:r>
            <a:r>
              <a:rPr lang="pl-PL" dirty="0"/>
              <a:t>? </a:t>
            </a:r>
            <a:endParaRPr dirty="0"/>
          </a:p>
        </p:txBody>
      </p:sp>
      <p:sp>
        <p:nvSpPr>
          <p:cNvPr id="1673" name="Google Shape;1673;p16"/>
          <p:cNvSpPr txBox="1">
            <a:spLocks noGrp="1"/>
          </p:cNvSpPr>
          <p:nvPr>
            <p:ph type="body" idx="1"/>
          </p:nvPr>
        </p:nvSpPr>
        <p:spPr>
          <a:xfrm>
            <a:off x="3810000" y="1561674"/>
            <a:ext cx="7543800" cy="4452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685800" indent="-457200">
              <a:spcBef>
                <a:spcPts val="1200"/>
              </a:spcBef>
            </a:pPr>
            <a:r>
              <a:rPr lang="pl-PL" b="1" dirty="0">
                <a:solidFill>
                  <a:srgbClr val="0070C0"/>
                </a:solidFill>
              </a:rPr>
              <a:t>VISION: </a:t>
            </a:r>
            <a:r>
              <a:rPr lang="en-GB" dirty="0"/>
              <a:t>Build the common vision, joint narratives about the goals. </a:t>
            </a:r>
          </a:p>
          <a:p>
            <a:pPr marL="685800" indent="-457200">
              <a:spcBef>
                <a:spcPts val="1200"/>
              </a:spcBef>
            </a:pPr>
            <a:r>
              <a:rPr lang="pl-PL" b="1" dirty="0">
                <a:solidFill>
                  <a:schemeClr val="accent6">
                    <a:lumMod val="75000"/>
                  </a:schemeClr>
                </a:solidFill>
              </a:rPr>
              <a:t>DIAGNOSIS: </a:t>
            </a:r>
            <a:r>
              <a:rPr lang="en-GB" dirty="0"/>
              <a:t>Focus on proper identifications of goals and resources. Be flexible. </a:t>
            </a:r>
          </a:p>
          <a:p>
            <a:pPr marL="685800" indent="-457200">
              <a:spcBef>
                <a:spcPts val="1200"/>
              </a:spcBef>
            </a:pPr>
            <a:r>
              <a:rPr lang="pl-PL" b="1" dirty="0">
                <a:solidFill>
                  <a:schemeClr val="accent2">
                    <a:lumMod val="75000"/>
                  </a:schemeClr>
                </a:solidFill>
              </a:rPr>
              <a:t>TECHNOLOGY: </a:t>
            </a:r>
            <a:r>
              <a:rPr lang="en-GB" dirty="0"/>
              <a:t>Don’t be to technocratic. Technical fixes are a </a:t>
            </a:r>
            <a:r>
              <a:rPr lang="en-GB" dirty="0" err="1"/>
              <a:t>su</a:t>
            </a:r>
            <a:r>
              <a:rPr lang="pl-PL" dirty="0"/>
              <a:t>p</a:t>
            </a:r>
            <a:r>
              <a:rPr lang="en-GB" dirty="0"/>
              <a:t>port but not the solutions themselves. </a:t>
            </a:r>
          </a:p>
          <a:p>
            <a:pPr marL="685800" indent="-457200">
              <a:spcBef>
                <a:spcPts val="1200"/>
              </a:spcBef>
            </a:pPr>
            <a:r>
              <a:rPr lang="pl-PL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SILOS: </a:t>
            </a:r>
            <a:r>
              <a:rPr lang="en-GB" dirty="0"/>
              <a:t>Go beyond the silos of </a:t>
            </a:r>
            <a:r>
              <a:rPr lang="pl-PL" dirty="0" err="1"/>
              <a:t>thinking</a:t>
            </a:r>
            <a:r>
              <a:rPr lang="en-GB" dirty="0"/>
              <a:t>, and silos of actions. </a:t>
            </a:r>
          </a:p>
          <a:p>
            <a:pPr marL="685800" indent="-457200">
              <a:spcBef>
                <a:spcPts val="1200"/>
              </a:spcBef>
            </a:pPr>
            <a:r>
              <a:rPr lang="pl-PL" b="1" dirty="0">
                <a:solidFill>
                  <a:schemeClr val="bg1">
                    <a:lumMod val="50000"/>
                  </a:schemeClr>
                </a:solidFill>
              </a:rPr>
              <a:t>NETWORKS: </a:t>
            </a:r>
            <a:r>
              <a:rPr lang="en-GB" dirty="0"/>
              <a:t>Build the local network of relevant actors, leave the space open for the new ones. </a:t>
            </a:r>
          </a:p>
          <a:p>
            <a:pPr marL="685800" indent="-457200">
              <a:spcBef>
                <a:spcPts val="1200"/>
              </a:spcBef>
            </a:pPr>
            <a:r>
              <a:rPr lang="pl-PL" b="1" dirty="0">
                <a:solidFill>
                  <a:srgbClr val="7030A0"/>
                </a:solidFill>
              </a:rPr>
              <a:t>EXPERTS: </a:t>
            </a:r>
            <a:r>
              <a:rPr lang="en-GB" dirty="0"/>
              <a:t>Don’t underestimate public actors. They have got the skills, knowledge end experience which you can use. </a:t>
            </a:r>
          </a:p>
          <a:p>
            <a:pPr marL="685800" indent="-457200">
              <a:spcBef>
                <a:spcPts val="1200"/>
              </a:spcBef>
            </a:pPr>
            <a:r>
              <a:rPr lang="pl-PL" b="1" dirty="0">
                <a:solidFill>
                  <a:schemeClr val="bg2">
                    <a:lumMod val="75000"/>
                  </a:schemeClr>
                </a:solidFill>
              </a:rPr>
              <a:t>WORLD: </a:t>
            </a:r>
            <a:r>
              <a:rPr lang="en-GB" dirty="0"/>
              <a:t>Go beyond community, join other networks and alliances. Be political in a constructive sense. </a:t>
            </a:r>
            <a:endParaRPr lang="pl-PL" dirty="0"/>
          </a:p>
          <a:p>
            <a:pPr marL="685800" indent="-457200">
              <a:spcBef>
                <a:spcPts val="1200"/>
              </a:spcBef>
            </a:pPr>
            <a:r>
              <a:rPr lang="pl-PL" b="1" dirty="0">
                <a:solidFill>
                  <a:schemeClr val="accent4"/>
                </a:solidFill>
              </a:rPr>
              <a:t>PROCESS: </a:t>
            </a:r>
            <a:r>
              <a:rPr lang="en-GB" dirty="0"/>
              <a:t>Bring your attention into the </a:t>
            </a:r>
            <a:r>
              <a:rPr lang="pl-PL" dirty="0"/>
              <a:t>proces</a:t>
            </a:r>
            <a:r>
              <a:rPr lang="en-GB" dirty="0"/>
              <a:t>s </a:t>
            </a:r>
            <a:r>
              <a:rPr lang="en-GB" dirty="0" smtClean="0"/>
              <a:t>to</a:t>
            </a:r>
            <a:r>
              <a:rPr lang="pl-PL" dirty="0" smtClean="0"/>
              <a:t>o</a:t>
            </a:r>
            <a:r>
              <a:rPr lang="en-GB" dirty="0" smtClean="0"/>
              <a:t>. </a:t>
            </a:r>
            <a:r>
              <a:rPr lang="en-GB" dirty="0"/>
              <a:t>Actions are relevant, but </a:t>
            </a:r>
            <a:r>
              <a:rPr lang="en-GB" dirty="0" err="1"/>
              <a:t>shoul</a:t>
            </a:r>
            <a:r>
              <a:rPr lang="pl-PL" dirty="0"/>
              <a:t>d be </a:t>
            </a:r>
            <a:r>
              <a:rPr lang="pl-PL" dirty="0" err="1"/>
              <a:t>flawlessly</a:t>
            </a:r>
            <a:r>
              <a:rPr lang="pl-PL" dirty="0"/>
              <a:t> </a:t>
            </a:r>
            <a:r>
              <a:rPr lang="pl-PL" dirty="0" err="1"/>
              <a:t>inscribed</a:t>
            </a:r>
            <a:r>
              <a:rPr lang="pl-PL" dirty="0"/>
              <a:t> </a:t>
            </a:r>
            <a:r>
              <a:rPr lang="pl-PL" dirty="0" err="1"/>
              <a:t>into</a:t>
            </a:r>
            <a:r>
              <a:rPr lang="pl-PL" dirty="0"/>
              <a:t> the </a:t>
            </a:r>
            <a:r>
              <a:rPr lang="pl-PL" dirty="0" err="1"/>
              <a:t>social</a:t>
            </a:r>
            <a:r>
              <a:rPr lang="pl-PL" dirty="0"/>
              <a:t> </a:t>
            </a:r>
            <a:r>
              <a:rPr lang="pl-PL" dirty="0" err="1"/>
              <a:t>process</a:t>
            </a:r>
            <a:r>
              <a:rPr lang="pl-PL" dirty="0"/>
              <a:t> of </a:t>
            </a:r>
            <a:r>
              <a:rPr lang="pl-PL" dirty="0" err="1"/>
              <a:t>change</a:t>
            </a:r>
            <a:r>
              <a:rPr lang="pl-PL" dirty="0"/>
              <a:t>. </a:t>
            </a:r>
            <a:endParaRPr lang="en-GB" dirty="0"/>
          </a:p>
          <a:p>
            <a:pPr marL="685800" indent="-457200">
              <a:spcBef>
                <a:spcPts val="1200"/>
              </a:spcBef>
            </a:pPr>
            <a:endParaRPr lang="pl-PL" dirty="0"/>
          </a:p>
          <a:p>
            <a:pPr marL="685800" indent="-457200">
              <a:spcBef>
                <a:spcPts val="1200"/>
              </a:spcBef>
            </a:pPr>
            <a:endParaRPr dirty="0"/>
          </a:p>
        </p:txBody>
      </p:sp>
      <p:pic>
        <p:nvPicPr>
          <p:cNvPr id="1674" name="Google Shape;167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0017" y="2478270"/>
            <a:ext cx="1749686" cy="1680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30FEA5-A371-FF13-C20F-9B402F090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400" b="1" dirty="0">
                <a:solidFill>
                  <a:srgbClr val="000000"/>
                </a:solidFill>
                <a:latin typeface="+mn-lt"/>
              </a:rPr>
              <a:t>How to </a:t>
            </a:r>
            <a:r>
              <a:rPr lang="pl-PL" sz="2400" b="1" dirty="0" err="1">
                <a:solidFill>
                  <a:srgbClr val="000000"/>
                </a:solidFill>
                <a:latin typeface="+mn-lt"/>
              </a:rPr>
              <a:t>l</a:t>
            </a:r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ocalise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</a:t>
            </a:r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SDGs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in </a:t>
            </a:r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your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 </a:t>
            </a:r>
            <a:r>
              <a:rPr lang="pl-PL" sz="2400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communities</a:t>
            </a:r>
            <a:r>
              <a:rPr lang="pl-PL" sz="2400" b="1" i="0" u="none" strike="noStrike" dirty="0">
                <a:solidFill>
                  <a:srgbClr val="000000"/>
                </a:solidFill>
                <a:effectLst/>
                <a:latin typeface="+mn-lt"/>
              </a:rPr>
              <a:t>?</a:t>
            </a:r>
            <a:endParaRPr lang="pl-PL" sz="2400" b="1" dirty="0">
              <a:latin typeface="+mn-lt"/>
            </a:endParaRPr>
          </a:p>
        </p:txBody>
      </p:sp>
      <p:pic>
        <p:nvPicPr>
          <p:cNvPr id="7" name="Grafika 6" descr="Grupowa burza mózgów kontur">
            <a:extLst>
              <a:ext uri="{FF2B5EF4-FFF2-40B4-BE49-F238E27FC236}">
                <a16:creationId xmlns:a16="http://schemas.microsoft.com/office/drawing/2014/main" id="{5111ECED-30BD-5BFC-36DA-F547828477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23414" y="1430965"/>
            <a:ext cx="3996070" cy="399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15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92344" y="1376525"/>
            <a:ext cx="6886575" cy="2334861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pic>
        <p:nvPicPr>
          <p:cNvPr id="125" name="Google Shape;125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96362" y="58189"/>
            <a:ext cx="2567459" cy="1053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524000" y="3933723"/>
            <a:ext cx="9144000" cy="19496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2067E7-D9E7-6965-CC69-6B6AB9A994A6}"/>
              </a:ext>
            </a:extLst>
          </p:cNvPr>
          <p:cNvSpPr txBox="1"/>
          <p:nvPr/>
        </p:nvSpPr>
        <p:spPr>
          <a:xfrm>
            <a:off x="734518" y="329785"/>
            <a:ext cx="876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err="1">
                <a:solidFill>
                  <a:srgbClr val="000000"/>
                </a:solidFill>
              </a:rPr>
              <a:t>Craeting</a:t>
            </a:r>
            <a:r>
              <a:rPr lang="pl-PL" sz="2400" b="1" dirty="0">
                <a:solidFill>
                  <a:srgbClr val="000000"/>
                </a:solidFill>
              </a:rPr>
              <a:t> </a:t>
            </a:r>
            <a:r>
              <a:rPr lang="pl-PL" sz="2400" b="1" dirty="0" err="1">
                <a:solidFill>
                  <a:srgbClr val="000000"/>
                </a:solidFill>
              </a:rPr>
              <a:t>interfaces</a:t>
            </a:r>
            <a:r>
              <a:rPr lang="pl-PL" sz="2400" b="1" dirty="0">
                <a:solidFill>
                  <a:srgbClr val="000000"/>
                </a:solidFill>
              </a:rPr>
              <a:t> </a:t>
            </a:r>
            <a:r>
              <a:rPr lang="pl-PL" sz="2400" b="1" dirty="0" err="1">
                <a:solidFill>
                  <a:srgbClr val="000000"/>
                </a:solidFill>
              </a:rPr>
              <a:t>project</a:t>
            </a:r>
            <a:r>
              <a:rPr lang="pl-PL" sz="2400" b="1" dirty="0">
                <a:solidFill>
                  <a:srgbClr val="000000"/>
                </a:solidFill>
              </a:rPr>
              <a:t> as </a:t>
            </a:r>
            <a:r>
              <a:rPr lang="pl-PL" sz="2400" b="1" dirty="0" err="1">
                <a:solidFill>
                  <a:srgbClr val="000000"/>
                </a:solidFill>
              </a:rPr>
              <a:t>an</a:t>
            </a:r>
            <a:r>
              <a:rPr lang="pl-PL" sz="2400" b="1" dirty="0">
                <a:solidFill>
                  <a:srgbClr val="000000"/>
                </a:solidFill>
              </a:rPr>
              <a:t> </a:t>
            </a:r>
            <a:r>
              <a:rPr lang="pl-PL" sz="2400" b="1" dirty="0" err="1">
                <a:solidFill>
                  <a:srgbClr val="000000"/>
                </a:solidFill>
              </a:rPr>
              <a:t>example</a:t>
            </a:r>
            <a:r>
              <a:rPr lang="pl-PL" sz="2400" b="1" dirty="0">
                <a:solidFill>
                  <a:srgbClr val="000000"/>
                </a:solidFill>
              </a:rPr>
              <a:t> of </a:t>
            </a:r>
            <a:r>
              <a:rPr lang="pl-PL" sz="2400" b="1" dirty="0" err="1">
                <a:solidFill>
                  <a:srgbClr val="000000"/>
                </a:solidFill>
              </a:rPr>
              <a:t>SDGs</a:t>
            </a:r>
            <a:r>
              <a:rPr lang="pl-PL" sz="2400" b="1" dirty="0">
                <a:solidFill>
                  <a:srgbClr val="000000"/>
                </a:solidFill>
              </a:rPr>
              <a:t> </a:t>
            </a:r>
            <a:r>
              <a:rPr lang="pl-PL" sz="2400" b="1" dirty="0" err="1">
                <a:solidFill>
                  <a:srgbClr val="000000"/>
                </a:solidFill>
              </a:rPr>
              <a:t>localising</a:t>
            </a:r>
            <a:r>
              <a:rPr lang="pl-PL" sz="2400" b="1" dirty="0">
                <a:solidFill>
                  <a:srgbClr val="000000"/>
                </a:solidFill>
              </a:rPr>
              <a:t> proces</a:t>
            </a:r>
            <a:endParaRPr lang="en-US" sz="2400" b="1" dirty="0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6010A36E-3765-F816-41CA-C283B885E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207" y="1003845"/>
            <a:ext cx="4789586" cy="4850310"/>
          </a:xfrm>
          <a:prstGeom prst="rect">
            <a:avLst/>
          </a:prstGeom>
        </p:spPr>
      </p:pic>
      <p:pic>
        <p:nvPicPr>
          <p:cNvPr id="13" name="Picture 2" descr="Creating Interfaces Logo">
            <a:extLst>
              <a:ext uri="{FF2B5EF4-FFF2-40B4-BE49-F238E27FC236}">
                <a16:creationId xmlns:a16="http://schemas.microsoft.com/office/drawing/2014/main" id="{0C043551-B6B0-1513-9B15-027629CF0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373" y="1009380"/>
            <a:ext cx="1710970" cy="82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666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2067E7-D9E7-6965-CC69-6B6AB9A994A6}"/>
              </a:ext>
            </a:extLst>
          </p:cNvPr>
          <p:cNvSpPr txBox="1"/>
          <p:nvPr/>
        </p:nvSpPr>
        <p:spPr>
          <a:xfrm>
            <a:off x="734518" y="329785"/>
            <a:ext cx="876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/>
              <a:t>Project </a:t>
            </a:r>
            <a:r>
              <a:rPr lang="pl-PL" sz="2400" b="1" dirty="0" err="1"/>
              <a:t>goals</a:t>
            </a:r>
            <a:r>
              <a:rPr lang="pl-PL" sz="2400" b="1" dirty="0"/>
              <a:t> and </a:t>
            </a:r>
            <a:r>
              <a:rPr lang="pl-PL" sz="2400" b="1" dirty="0" err="1"/>
              <a:t>approach</a:t>
            </a:r>
            <a:endParaRPr lang="en-US" sz="2400" b="1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120C7E20-046E-4899-B276-624B8E2AE3F1}"/>
              </a:ext>
            </a:extLst>
          </p:cNvPr>
          <p:cNvSpPr txBox="1"/>
          <p:nvPr/>
        </p:nvSpPr>
        <p:spPr>
          <a:xfrm>
            <a:off x="2339163" y="4450033"/>
            <a:ext cx="6103088" cy="1359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800"/>
              </a:spcAft>
            </a:pPr>
            <a:r>
              <a:rPr lang="pl-PL" sz="1600" dirty="0">
                <a:effectLst/>
                <a:ea typeface="Arial" panose="020B0604020202020204" pitchFamily="34" charset="0"/>
                <a:cs typeface="Calibri" panose="020F0502020204030204" pitchFamily="34" charset="0"/>
              </a:rPr>
              <a:t>Urban </a:t>
            </a:r>
            <a:r>
              <a:rPr lang="pl-PL" sz="1600" dirty="0" err="1">
                <a:effectLst/>
                <a:ea typeface="Arial" panose="020B0604020202020204" pitchFamily="34" charset="0"/>
                <a:cs typeface="Calibri" panose="020F0502020204030204" pitchFamily="34" charset="0"/>
              </a:rPr>
              <a:t>Living</a:t>
            </a:r>
            <a:r>
              <a:rPr lang="pl-PL" sz="1600" dirty="0">
                <a:effectLst/>
                <a:ea typeface="Arial" panose="020B0604020202020204" pitchFamily="34" charset="0"/>
                <a:cs typeface="Calibri" panose="020F0502020204030204" pitchFamily="34" charset="0"/>
              </a:rPr>
              <a:t> Lab </a:t>
            </a:r>
            <a:r>
              <a:rPr lang="pl-PL" sz="1600" dirty="0" err="1">
                <a:effectLst/>
                <a:ea typeface="Arial" panose="020B0604020202020204" pitchFamily="34" charset="0"/>
                <a:cs typeface="Calibri" panose="020F0502020204030204" pitchFamily="34" charset="0"/>
              </a:rPr>
              <a:t>approach</a:t>
            </a:r>
            <a:r>
              <a:rPr lang="pl-PL" sz="1600" dirty="0">
                <a:effectLst/>
                <a:ea typeface="Arial" panose="020B0604020202020204" pitchFamily="34" charset="0"/>
                <a:cs typeface="Calibri" panose="020F0502020204030204" pitchFamily="34" charset="0"/>
              </a:rPr>
              <a:t> (</a:t>
            </a:r>
            <a:r>
              <a:rPr lang="pl-PL" sz="1600" dirty="0" err="1">
                <a:effectLst/>
                <a:ea typeface="Arial" panose="020B0604020202020204" pitchFamily="34" charset="0"/>
                <a:cs typeface="Calibri" panose="020F0502020204030204" pitchFamily="34" charset="0"/>
              </a:rPr>
              <a:t>experimentation</a:t>
            </a:r>
            <a:r>
              <a:rPr lang="pl-PL" sz="1600" dirty="0">
                <a:effectLst/>
                <a:ea typeface="Arial" panose="020B0604020202020204" pitchFamily="34" charset="0"/>
                <a:cs typeface="Calibri" panose="020F0502020204030204" pitchFamily="34" charset="0"/>
              </a:rPr>
              <a:t>), </a:t>
            </a:r>
          </a:p>
          <a:p>
            <a:pPr indent="457200">
              <a:lnSpc>
                <a:spcPct val="150000"/>
              </a:lnSpc>
              <a:spcAft>
                <a:spcPts val="800"/>
              </a:spcAft>
            </a:pP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2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local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kintergartens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as a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testing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ground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, </a:t>
            </a:r>
          </a:p>
          <a:p>
            <a:pPr indent="457200">
              <a:lnSpc>
                <a:spcPct val="150000"/>
              </a:lnSpc>
              <a:spcAft>
                <a:spcPts val="800"/>
              </a:spcAft>
            </a:pP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using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the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it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tool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(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internet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platform)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8F34019-3E75-C79C-8781-8E58EC6C4462}"/>
              </a:ext>
            </a:extLst>
          </p:cNvPr>
          <p:cNvSpPr txBox="1"/>
          <p:nvPr/>
        </p:nvSpPr>
        <p:spPr>
          <a:xfrm>
            <a:off x="734518" y="1067958"/>
            <a:ext cx="10356113" cy="2570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P</a:t>
            </a:r>
            <a:r>
              <a:rPr lang="en-GB" sz="1600" dirty="0" err="1">
                <a:effectLst/>
                <a:ea typeface="Arial" panose="020B0604020202020204" pitchFamily="34" charset="0"/>
                <a:cs typeface="Calibri" panose="020F0502020204030204" pitchFamily="34" charset="0"/>
              </a:rPr>
              <a:t>romote</a:t>
            </a:r>
            <a:r>
              <a:rPr lang="en-GB" sz="1600" dirty="0">
                <a:effectLst/>
                <a:ea typeface="Arial" panose="020B0604020202020204" pitchFamily="34" charset="0"/>
                <a:cs typeface="Calibri" panose="020F0502020204030204" pitchFamily="34" charset="0"/>
              </a:rPr>
              <a:t> knowledge about the linkages between food production and food quality, and the state of the environment</a:t>
            </a:r>
            <a:r>
              <a:rPr lang="pl-PL" sz="1600" dirty="0">
                <a:effectLst/>
                <a:ea typeface="Arial" panose="020B0604020202020204" pitchFamily="34" charset="0"/>
                <a:cs typeface="Calibri" panose="020F0502020204030204" pitchFamily="34" charset="0"/>
              </a:rPr>
              <a:t>.</a:t>
            </a:r>
            <a:endParaRPr lang="pl-PL" sz="1600" dirty="0">
              <a:ea typeface="Arial" panose="020B060402020202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ea typeface="Arial" panose="020B0604020202020204" pitchFamily="34" charset="0"/>
              </a:rPr>
              <a:t>T</a:t>
            </a:r>
            <a:r>
              <a:rPr lang="en-GB" sz="1600" dirty="0">
                <a:effectLst/>
                <a:ea typeface="Arial" panose="020B0604020202020204" pitchFamily="34" charset="0"/>
              </a:rPr>
              <a:t>rigger processes of knowledge co-creation dedicated to the sustainable impacts of a locally functioning public food system</a:t>
            </a:r>
            <a:r>
              <a:rPr lang="pl-PL" sz="1600" dirty="0">
                <a:ea typeface="Arial" panose="020B0604020202020204" pitchFamily="34" charset="0"/>
              </a:rPr>
              <a:t>.</a:t>
            </a:r>
            <a:endParaRPr lang="pl-PL" sz="1600" dirty="0">
              <a:effectLst/>
              <a:ea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Strengthen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relationships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and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visability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of relations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between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actors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of </a:t>
            </a:r>
            <a:r>
              <a:rPr lang="pl-PL" sz="1600" dirty="0" err="1">
                <a:ea typeface="Arial" panose="020B0604020202020204" pitchFamily="34" charset="0"/>
                <a:cs typeface="Calibri" panose="020F0502020204030204" pitchFamily="34" charset="0"/>
              </a:rPr>
              <a:t>local</a:t>
            </a: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 food system.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ea typeface="Arial" panose="020B0604020202020204" pitchFamily="34" charset="0"/>
                <a:cs typeface="Calibri" panose="020F0502020204030204" pitchFamily="34" charset="0"/>
              </a:rPr>
              <a:t>I</a:t>
            </a:r>
            <a:r>
              <a:rPr lang="en-GB" sz="1600" dirty="0" err="1">
                <a:effectLst/>
                <a:ea typeface="Arial" panose="020B0604020202020204" pitchFamily="34" charset="0"/>
                <a:cs typeface="Calibri" panose="020F0502020204030204" pitchFamily="34" charset="0"/>
              </a:rPr>
              <a:t>ncrease</a:t>
            </a:r>
            <a:r>
              <a:rPr lang="en-GB" sz="1600" dirty="0">
                <a:effectLst/>
                <a:ea typeface="Arial" panose="020B0604020202020204" pitchFamily="34" charset="0"/>
                <a:cs typeface="Calibri" panose="020F0502020204030204" pitchFamily="34" charset="0"/>
              </a:rPr>
              <a:t> the transparency and the involvement of actors in a high-quality food provision system. </a:t>
            </a:r>
            <a:endParaRPr lang="pl-PL" sz="16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Strzałka: w prawo 7">
            <a:extLst>
              <a:ext uri="{FF2B5EF4-FFF2-40B4-BE49-F238E27FC236}">
                <a16:creationId xmlns:a16="http://schemas.microsoft.com/office/drawing/2014/main" id="{90BC40F8-3ACE-0318-D528-52EAD7E9CEEF}"/>
              </a:ext>
            </a:extLst>
          </p:cNvPr>
          <p:cNvSpPr/>
          <p:nvPr/>
        </p:nvSpPr>
        <p:spPr>
          <a:xfrm rot="5400000">
            <a:off x="5039986" y="4099313"/>
            <a:ext cx="573850" cy="127591"/>
          </a:xfrm>
          <a:prstGeom prst="rightArrow">
            <a:avLst/>
          </a:prstGeom>
          <a:solidFill>
            <a:srgbClr val="95C448"/>
          </a:solidFill>
          <a:ln>
            <a:solidFill>
              <a:srgbClr val="95C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6698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2067E7-D9E7-6965-CC69-6B6AB9A994A6}"/>
              </a:ext>
            </a:extLst>
          </p:cNvPr>
          <p:cNvSpPr txBox="1"/>
          <p:nvPr/>
        </p:nvSpPr>
        <p:spPr>
          <a:xfrm>
            <a:off x="734518" y="329785"/>
            <a:ext cx="936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/>
              <a:t>The </a:t>
            </a:r>
            <a:r>
              <a:rPr lang="pl-PL" sz="2400" b="1" dirty="0" err="1"/>
              <a:t>experimentation</a:t>
            </a:r>
            <a:r>
              <a:rPr lang="pl-PL" sz="2400" b="1" dirty="0"/>
              <a:t> </a:t>
            </a:r>
            <a:r>
              <a:rPr lang="pl-PL" sz="2400" b="1" dirty="0" err="1"/>
              <a:t>process</a:t>
            </a:r>
            <a:r>
              <a:rPr lang="pl-PL" sz="2400" b="1" dirty="0"/>
              <a:t> for </a:t>
            </a:r>
            <a:r>
              <a:rPr lang="pl-PL" sz="2400" b="1" dirty="0" err="1"/>
              <a:t>more</a:t>
            </a:r>
            <a:r>
              <a:rPr lang="pl-PL" sz="2400" b="1" dirty="0"/>
              <a:t> </a:t>
            </a:r>
            <a:r>
              <a:rPr lang="pl-PL" sz="2400" b="1" dirty="0" err="1"/>
              <a:t>sustainable</a:t>
            </a:r>
            <a:r>
              <a:rPr lang="pl-PL" sz="2400" b="1" dirty="0"/>
              <a:t> </a:t>
            </a:r>
            <a:r>
              <a:rPr lang="pl-PL" sz="2400" b="1" dirty="0" err="1"/>
              <a:t>local</a:t>
            </a:r>
            <a:r>
              <a:rPr lang="pl-PL" sz="2400" b="1" dirty="0"/>
              <a:t> food system</a:t>
            </a:r>
            <a:endParaRPr lang="en-US" sz="2400" b="1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AA5AC84-5CE6-62B2-0BC5-FA75F114B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791450"/>
            <a:ext cx="7356296" cy="55170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2172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2067E7-D9E7-6965-CC69-6B6AB9A994A6}"/>
              </a:ext>
            </a:extLst>
          </p:cNvPr>
          <p:cNvSpPr txBox="1"/>
          <p:nvPr/>
        </p:nvSpPr>
        <p:spPr>
          <a:xfrm>
            <a:off x="734518" y="329785"/>
            <a:ext cx="9238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/>
              <a:t>The </a:t>
            </a:r>
            <a:r>
              <a:rPr lang="pl-PL" sz="2400" b="1" dirty="0" err="1"/>
              <a:t>experimentation</a:t>
            </a:r>
            <a:r>
              <a:rPr lang="pl-PL" sz="2400" b="1" dirty="0"/>
              <a:t> </a:t>
            </a:r>
            <a:r>
              <a:rPr lang="pl-PL" sz="2400" b="1" dirty="0" err="1"/>
              <a:t>process</a:t>
            </a:r>
            <a:r>
              <a:rPr lang="pl-PL" sz="2400" b="1" dirty="0"/>
              <a:t> for </a:t>
            </a:r>
            <a:r>
              <a:rPr lang="pl-PL" sz="2400" b="1" dirty="0" err="1"/>
              <a:t>more</a:t>
            </a:r>
            <a:r>
              <a:rPr lang="pl-PL" sz="2400" b="1" dirty="0"/>
              <a:t> </a:t>
            </a:r>
            <a:r>
              <a:rPr lang="pl-PL" sz="2400" b="1" dirty="0" err="1"/>
              <a:t>sustainable</a:t>
            </a:r>
            <a:r>
              <a:rPr lang="pl-PL" sz="2400" b="1" dirty="0"/>
              <a:t> </a:t>
            </a:r>
            <a:r>
              <a:rPr lang="pl-PL" sz="2400" b="1" dirty="0" err="1"/>
              <a:t>local</a:t>
            </a:r>
            <a:r>
              <a:rPr lang="pl-PL" sz="2400" b="1" dirty="0"/>
              <a:t> food system</a:t>
            </a:r>
            <a:endParaRPr lang="en-US" sz="2400" b="1" dirty="0"/>
          </a:p>
          <a:p>
            <a:endParaRPr lang="en-US" sz="2400" b="1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9613CC9-CB8D-87B3-1775-6C4DCF3C4C2A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382772" y="1318437"/>
            <a:ext cx="4540103" cy="3880884"/>
          </a:xfrm>
          <a:prstGeom prst="rect">
            <a:avLst/>
          </a:prstGeom>
          <a:ln/>
        </p:spPr>
      </p:pic>
      <p:pic>
        <p:nvPicPr>
          <p:cNvPr id="5" name="image5.png">
            <a:extLst>
              <a:ext uri="{FF2B5EF4-FFF2-40B4-BE49-F238E27FC236}">
                <a16:creationId xmlns:a16="http://schemas.microsoft.com/office/drawing/2014/main" id="{CBD38479-1D17-B6D3-FC8D-7D4B85B655D7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5353929" y="1572529"/>
            <a:ext cx="6614921" cy="3202586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032448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478D8E7-7723-DAE4-1518-8C33FE065A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030E0B3-C1EA-A39F-C9A6-D9788821AE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52400"/>
            <a:ext cx="11420475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0860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p10"/>
          <p:cNvSpPr/>
          <p:nvPr/>
        </p:nvSpPr>
        <p:spPr>
          <a:xfrm>
            <a:off x="-112888" y="0"/>
            <a:ext cx="5626693" cy="685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ctr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endParaRPr sz="1600" b="1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9" name="Google Shape;1579;p10"/>
          <p:cNvGrpSpPr/>
          <p:nvPr/>
        </p:nvGrpSpPr>
        <p:grpSpPr>
          <a:xfrm rot="5400000">
            <a:off x="6805030" y="1205262"/>
            <a:ext cx="4276403" cy="5754825"/>
            <a:chOff x="6596180" y="486852"/>
            <a:chExt cx="4092317" cy="5884295"/>
          </a:xfrm>
        </p:grpSpPr>
        <p:sp>
          <p:nvSpPr>
            <p:cNvPr id="1580" name="Google Shape;1580;p10"/>
            <p:cNvSpPr/>
            <p:nvPr/>
          </p:nvSpPr>
          <p:spPr>
            <a:xfrm>
              <a:off x="6596181" y="486853"/>
              <a:ext cx="4092316" cy="5884294"/>
            </a:xfrm>
            <a:prstGeom prst="roundRect">
              <a:avLst>
                <a:gd name="adj" fmla="val 0"/>
              </a:avLst>
            </a:prstGeom>
            <a:solidFill>
              <a:srgbClr val="E7E8ED"/>
            </a:solidFill>
            <a:ln>
              <a:noFill/>
            </a:ln>
            <a:effectLst>
              <a:outerShdw blurRad="254000" dist="127000" dir="2700000" algn="tl" rotWithShape="0">
                <a:srgbClr val="A1A5B9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1" name="Google Shape;1581;p10"/>
            <p:cNvSpPr/>
            <p:nvPr/>
          </p:nvSpPr>
          <p:spPr>
            <a:xfrm>
              <a:off x="6596180" y="486852"/>
              <a:ext cx="4092316" cy="588429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lt1"/>
                </a:gs>
                <a:gs pos="100000">
                  <a:srgbClr val="F2F2F2"/>
                </a:gs>
              </a:gsLst>
              <a:lin ang="20399999" scaled="0"/>
            </a:gradFill>
            <a:ln>
              <a:noFill/>
            </a:ln>
            <a:effectLst>
              <a:outerShdw blurRad="254000" dist="127000" dir="13500000" algn="tl" rotWithShape="0">
                <a:srgbClr val="FFFFFF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82" name="Google Shape;1582;p10"/>
          <p:cNvSpPr txBox="1">
            <a:spLocks noGrp="1"/>
          </p:cNvSpPr>
          <p:nvPr>
            <p:ph type="title"/>
          </p:nvPr>
        </p:nvSpPr>
        <p:spPr>
          <a:xfrm>
            <a:off x="442433" y="309338"/>
            <a:ext cx="5002934" cy="557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pl-PL" sz="3200">
                <a:solidFill>
                  <a:schemeClr val="lt1"/>
                </a:solidFill>
              </a:rPr>
              <a:t>European Green Deal </a:t>
            </a:r>
            <a:br>
              <a:rPr lang="pl-PL" sz="3200">
                <a:solidFill>
                  <a:schemeClr val="lt1"/>
                </a:solidFill>
              </a:rPr>
            </a:br>
            <a:endParaRPr sz="3200" b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3" name="Google Shape;1583;p10"/>
          <p:cNvSpPr/>
          <p:nvPr/>
        </p:nvSpPr>
        <p:spPr>
          <a:xfrm>
            <a:off x="6180463" y="2441203"/>
            <a:ext cx="5387248" cy="3643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l" rtl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200"/>
              <a:buFont typeface="Space Grotesk"/>
              <a:buNone/>
            </a:pPr>
            <a:r>
              <a:rPr lang="pl-PL" sz="1200" b="0" i="0" u="none" strike="noStrike" cap="none">
                <a:solidFill>
                  <a:srgbClr val="7030A0"/>
                </a:solidFill>
                <a:latin typeface="Space Grotesk"/>
                <a:ea typeface="Space Grotesk"/>
                <a:cs typeface="Space Grotesk"/>
                <a:sym typeface="Space Grotesk"/>
              </a:rPr>
              <a:t>Striving for climate neutrality</a:t>
            </a:r>
            <a:endParaRPr sz="1200" b="0" i="0" u="none" strike="noStrike" cap="none">
              <a:solidFill>
                <a:srgbClr val="7030A0"/>
              </a:solidFill>
              <a:latin typeface="Space Grotesk"/>
              <a:ea typeface="Space Grotesk"/>
              <a:cs typeface="Space Grotesk"/>
              <a:sym typeface="Space Grotesk"/>
            </a:endParaRPr>
          </a:p>
          <a:p>
            <a:pPr marL="0" marR="0" lvl="0" indent="0" algn="l" rtl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200"/>
              <a:buFont typeface="Space Grotesk"/>
              <a:buNone/>
            </a:pPr>
            <a:r>
              <a:rPr lang="pl-PL" sz="1200" b="0" i="0" u="none" strike="noStrike" cap="none">
                <a:solidFill>
                  <a:srgbClr val="7030A0"/>
                </a:solidFill>
                <a:latin typeface="Space Grotesk"/>
                <a:ea typeface="Space Grotesk"/>
                <a:cs typeface="Space Grotesk"/>
                <a:sym typeface="Space Grotesk"/>
              </a:rPr>
              <a:t>Supply of clean and affordable energy</a:t>
            </a:r>
            <a:endParaRPr sz="1200" b="0" i="0" u="none" strike="noStrike" cap="none">
              <a:solidFill>
                <a:srgbClr val="7030A0"/>
              </a:solidFill>
              <a:latin typeface="Space Grotesk"/>
              <a:ea typeface="Space Grotesk"/>
              <a:cs typeface="Space Grotesk"/>
              <a:sym typeface="Space Grotesk"/>
            </a:endParaRPr>
          </a:p>
          <a:p>
            <a:pPr marL="0" marR="0" lvl="0" indent="0" algn="l" rtl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200"/>
              <a:buFont typeface="Space Grotesk"/>
              <a:buNone/>
            </a:pPr>
            <a:r>
              <a:rPr lang="pl-PL" sz="1200" b="0" i="0" u="none" strike="noStrike" cap="none">
                <a:solidFill>
                  <a:srgbClr val="7030A0"/>
                </a:solidFill>
                <a:latin typeface="Space Grotesk"/>
                <a:ea typeface="Space Grotesk"/>
                <a:cs typeface="Space Grotesk"/>
                <a:sym typeface="Space Grotesk"/>
              </a:rPr>
              <a:t>Mobilising industry for a closed loop economy</a:t>
            </a:r>
            <a:endParaRPr sz="1200" b="0" i="0" u="none" strike="noStrike" cap="none">
              <a:solidFill>
                <a:srgbClr val="7030A0"/>
              </a:solidFill>
              <a:latin typeface="Space Grotesk"/>
              <a:ea typeface="Space Grotesk"/>
              <a:cs typeface="Space Grotesk"/>
              <a:sym typeface="Space Grotesk"/>
            </a:endParaRPr>
          </a:p>
          <a:p>
            <a:pPr marL="0" marR="0" lvl="0" indent="0" algn="l" rtl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200"/>
              <a:buFont typeface="Space Grotesk"/>
              <a:buNone/>
            </a:pPr>
            <a:r>
              <a:rPr lang="pl-PL" sz="1200" b="0" i="0" u="none" strike="noStrike" cap="none">
                <a:solidFill>
                  <a:srgbClr val="7030A0"/>
                </a:solidFill>
                <a:latin typeface="Space Grotesk"/>
                <a:ea typeface="Space Grotesk"/>
                <a:cs typeface="Space Grotesk"/>
                <a:sym typeface="Space Grotesk"/>
              </a:rPr>
              <a:t>Green building construction and renovation </a:t>
            </a:r>
            <a:endParaRPr/>
          </a:p>
          <a:p>
            <a:pPr marL="0" marR="0" lvl="0" indent="0" algn="l" rtl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200"/>
              <a:buFont typeface="Space Grotesk"/>
              <a:buNone/>
            </a:pPr>
            <a:r>
              <a:rPr lang="pl-PL" sz="1200" b="0" i="0" u="none" strike="noStrike" cap="none">
                <a:solidFill>
                  <a:srgbClr val="7030A0"/>
                </a:solidFill>
                <a:latin typeface="Space Grotesk"/>
                <a:ea typeface="Space Grotesk"/>
                <a:cs typeface="Space Grotesk"/>
                <a:sym typeface="Space Grotesk"/>
              </a:rPr>
              <a:t>Sustainable and intelligent transport</a:t>
            </a:r>
            <a:endParaRPr/>
          </a:p>
          <a:p>
            <a:pPr marL="0" marR="0" lvl="0" indent="0" algn="l" rtl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200"/>
              <a:buFont typeface="Space Grotesk"/>
              <a:buNone/>
            </a:pPr>
            <a:r>
              <a:rPr lang="pl-PL" sz="1200" b="0" i="0" u="none" strike="noStrike" cap="none">
                <a:solidFill>
                  <a:srgbClr val="7030A0"/>
                </a:solidFill>
                <a:latin typeface="Space Grotesk"/>
                <a:ea typeface="Space Grotesk"/>
                <a:cs typeface="Space Grotesk"/>
                <a:sym typeface="Space Grotesk"/>
              </a:rPr>
              <a:t>Fair, healthy and ecological food production</a:t>
            </a:r>
            <a:endParaRPr sz="1200" b="0" i="0" u="none" strike="noStrike" cap="none">
              <a:solidFill>
                <a:srgbClr val="7030A0"/>
              </a:solidFill>
              <a:latin typeface="Space Grotesk"/>
              <a:ea typeface="Space Grotesk"/>
              <a:cs typeface="Space Grotesk"/>
              <a:sym typeface="Space Grotesk"/>
            </a:endParaRPr>
          </a:p>
          <a:p>
            <a:pPr marL="0" marR="0" lvl="0" indent="0" algn="l" rtl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200"/>
              <a:buFont typeface="Space Grotesk"/>
              <a:buNone/>
            </a:pPr>
            <a:r>
              <a:rPr lang="pl-PL" sz="1200" b="0" i="0" u="none" strike="noStrike" cap="none">
                <a:solidFill>
                  <a:srgbClr val="7030A0"/>
                </a:solidFill>
                <a:latin typeface="Space Grotesk"/>
                <a:ea typeface="Space Grotesk"/>
                <a:cs typeface="Space Grotesk"/>
                <a:sym typeface="Space Grotesk"/>
              </a:rPr>
              <a:t>Preservation and restoration of ecosystems and biodiversity</a:t>
            </a:r>
            <a:endParaRPr sz="1200" b="0" i="0" u="none" strike="noStrike" cap="none">
              <a:solidFill>
                <a:srgbClr val="7030A0"/>
              </a:solidFill>
              <a:latin typeface="Space Grotesk"/>
              <a:ea typeface="Space Grotesk"/>
              <a:cs typeface="Space Grotesk"/>
              <a:sym typeface="Space Grotesk"/>
            </a:endParaRPr>
          </a:p>
          <a:p>
            <a:pPr marL="0" marR="0" lvl="0" indent="0" algn="l" rtl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200"/>
              <a:buFont typeface="Space Grotesk"/>
              <a:buNone/>
            </a:pPr>
            <a:r>
              <a:rPr lang="pl-PL" sz="1200" b="0" i="0" u="none" strike="noStrike" cap="none">
                <a:solidFill>
                  <a:srgbClr val="7030A0"/>
                </a:solidFill>
                <a:latin typeface="Space Grotesk"/>
                <a:ea typeface="Space Grotesk"/>
                <a:cs typeface="Space Grotesk"/>
                <a:sym typeface="Space Grotesk"/>
              </a:rPr>
              <a:t>Zero-pollution and non-toxic environment</a:t>
            </a:r>
            <a:endParaRPr/>
          </a:p>
        </p:txBody>
      </p:sp>
      <p:grpSp>
        <p:nvGrpSpPr>
          <p:cNvPr id="1584" name="Google Shape;1584;p10"/>
          <p:cNvGrpSpPr/>
          <p:nvPr/>
        </p:nvGrpSpPr>
        <p:grpSpPr>
          <a:xfrm>
            <a:off x="5789790" y="2589778"/>
            <a:ext cx="288000" cy="288000"/>
            <a:chOff x="3607758" y="918179"/>
            <a:chExt cx="362313" cy="361971"/>
          </a:xfrm>
        </p:grpSpPr>
        <p:sp>
          <p:nvSpPr>
            <p:cNvPr id="1585" name="Google Shape;1585;p10"/>
            <p:cNvSpPr/>
            <p:nvPr/>
          </p:nvSpPr>
          <p:spPr>
            <a:xfrm>
              <a:off x="3607758" y="918179"/>
              <a:ext cx="362313" cy="361971"/>
            </a:xfrm>
            <a:custGeom>
              <a:avLst/>
              <a:gdLst/>
              <a:ahLst/>
              <a:cxnLst/>
              <a:rect l="l" t="t" r="r" b="b"/>
              <a:pathLst>
                <a:path w="362313" h="361971" extrusionOk="0">
                  <a:moveTo>
                    <a:pt x="181474" y="0"/>
                  </a:moveTo>
                  <a:cubicBezTo>
                    <a:pt x="81152" y="0"/>
                    <a:pt x="0" y="81077"/>
                    <a:pt x="0" y="180667"/>
                  </a:cubicBezTo>
                  <a:cubicBezTo>
                    <a:pt x="0" y="280257"/>
                    <a:pt x="81152" y="361972"/>
                    <a:pt x="180836" y="361972"/>
                  </a:cubicBezTo>
                  <a:cubicBezTo>
                    <a:pt x="280518" y="361972"/>
                    <a:pt x="362310" y="280895"/>
                    <a:pt x="362310" y="181305"/>
                  </a:cubicBezTo>
                  <a:lnTo>
                    <a:pt x="362310" y="181305"/>
                  </a:lnTo>
                  <a:cubicBezTo>
                    <a:pt x="362949" y="81077"/>
                    <a:pt x="281796" y="0"/>
                    <a:pt x="181474" y="0"/>
                  </a:cubicBezTo>
                  <a:cubicBezTo>
                    <a:pt x="181474" y="0"/>
                    <a:pt x="181474" y="0"/>
                    <a:pt x="181474" y="0"/>
                  </a:cubicBezTo>
                  <a:close/>
                  <a:moveTo>
                    <a:pt x="181474" y="349204"/>
                  </a:moveTo>
                  <a:cubicBezTo>
                    <a:pt x="88181" y="349204"/>
                    <a:pt x="12780" y="273873"/>
                    <a:pt x="12780" y="181305"/>
                  </a:cubicBezTo>
                  <a:cubicBezTo>
                    <a:pt x="12780" y="88737"/>
                    <a:pt x="88181" y="12768"/>
                    <a:pt x="180836" y="12768"/>
                  </a:cubicBezTo>
                  <a:cubicBezTo>
                    <a:pt x="274128" y="12768"/>
                    <a:pt x="349530" y="88099"/>
                    <a:pt x="349530" y="180667"/>
                  </a:cubicBezTo>
                  <a:lnTo>
                    <a:pt x="349530" y="180667"/>
                  </a:lnTo>
                  <a:cubicBezTo>
                    <a:pt x="349530" y="273873"/>
                    <a:pt x="274128" y="349204"/>
                    <a:pt x="181474" y="3492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6" name="Google Shape;1586;p10"/>
            <p:cNvSpPr/>
            <p:nvPr/>
          </p:nvSpPr>
          <p:spPr>
            <a:xfrm>
              <a:off x="3670380" y="1021555"/>
              <a:ext cx="85107" cy="100911"/>
            </a:xfrm>
            <a:custGeom>
              <a:avLst/>
              <a:gdLst/>
              <a:ahLst/>
              <a:cxnLst/>
              <a:rect l="l" t="t" r="r" b="b"/>
              <a:pathLst>
                <a:path w="85107" h="100911" extrusionOk="0">
                  <a:moveTo>
                    <a:pt x="84986" y="71545"/>
                  </a:moveTo>
                  <a:cubicBezTo>
                    <a:pt x="85625" y="67714"/>
                    <a:pt x="83708" y="64522"/>
                    <a:pt x="79874" y="63884"/>
                  </a:cubicBezTo>
                  <a:cubicBezTo>
                    <a:pt x="76040" y="63246"/>
                    <a:pt x="72845" y="65161"/>
                    <a:pt x="72206" y="68991"/>
                  </a:cubicBezTo>
                  <a:cubicBezTo>
                    <a:pt x="70289" y="75375"/>
                    <a:pt x="66455" y="81121"/>
                    <a:pt x="60704" y="84951"/>
                  </a:cubicBezTo>
                  <a:cubicBezTo>
                    <a:pt x="53036" y="89420"/>
                    <a:pt x="43451" y="90058"/>
                    <a:pt x="35145" y="87505"/>
                  </a:cubicBezTo>
                  <a:cubicBezTo>
                    <a:pt x="27477" y="86228"/>
                    <a:pt x="20447" y="81121"/>
                    <a:pt x="16614" y="74098"/>
                  </a:cubicBezTo>
                  <a:cubicBezTo>
                    <a:pt x="11502" y="61969"/>
                    <a:pt x="10863" y="47924"/>
                    <a:pt x="14697" y="35156"/>
                  </a:cubicBezTo>
                  <a:cubicBezTo>
                    <a:pt x="19170" y="21111"/>
                    <a:pt x="29394" y="13451"/>
                    <a:pt x="46007" y="12812"/>
                  </a:cubicBezTo>
                  <a:lnTo>
                    <a:pt x="47285" y="12812"/>
                  </a:lnTo>
                  <a:cubicBezTo>
                    <a:pt x="63899" y="12812"/>
                    <a:pt x="70928" y="30687"/>
                    <a:pt x="71567" y="31326"/>
                  </a:cubicBezTo>
                  <a:cubicBezTo>
                    <a:pt x="72845" y="34518"/>
                    <a:pt x="76679" y="36433"/>
                    <a:pt x="79874" y="35156"/>
                  </a:cubicBezTo>
                  <a:cubicBezTo>
                    <a:pt x="83069" y="33879"/>
                    <a:pt x="84986" y="30049"/>
                    <a:pt x="83708" y="26857"/>
                  </a:cubicBezTo>
                  <a:cubicBezTo>
                    <a:pt x="83069" y="25580"/>
                    <a:pt x="72845" y="-1233"/>
                    <a:pt x="46007" y="44"/>
                  </a:cubicBezTo>
                  <a:cubicBezTo>
                    <a:pt x="26199" y="-594"/>
                    <a:pt x="8946" y="12174"/>
                    <a:pt x="3195" y="30687"/>
                  </a:cubicBezTo>
                  <a:cubicBezTo>
                    <a:pt x="0" y="40263"/>
                    <a:pt x="-3195" y="62607"/>
                    <a:pt x="6390" y="79844"/>
                  </a:cubicBezTo>
                  <a:cubicBezTo>
                    <a:pt x="12141" y="90058"/>
                    <a:pt x="21726" y="97081"/>
                    <a:pt x="33227" y="98996"/>
                  </a:cubicBezTo>
                  <a:cubicBezTo>
                    <a:pt x="37700" y="100273"/>
                    <a:pt x="42173" y="100911"/>
                    <a:pt x="46646" y="100911"/>
                  </a:cubicBezTo>
                  <a:cubicBezTo>
                    <a:pt x="54314" y="100911"/>
                    <a:pt x="61982" y="98996"/>
                    <a:pt x="68372" y="95166"/>
                  </a:cubicBezTo>
                  <a:cubicBezTo>
                    <a:pt x="76040" y="89420"/>
                    <a:pt x="82430" y="81121"/>
                    <a:pt x="84986" y="715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7" name="Google Shape;1587;p10"/>
            <p:cNvSpPr/>
            <p:nvPr/>
          </p:nvSpPr>
          <p:spPr>
            <a:xfrm>
              <a:off x="3764258" y="1020901"/>
              <a:ext cx="91434" cy="101625"/>
            </a:xfrm>
            <a:custGeom>
              <a:avLst/>
              <a:gdLst/>
              <a:ahLst/>
              <a:cxnLst/>
              <a:rect l="l" t="t" r="r" b="b"/>
              <a:pathLst>
                <a:path w="91434" h="101625" extrusionOk="0">
                  <a:moveTo>
                    <a:pt x="14111" y="89436"/>
                  </a:moveTo>
                  <a:cubicBezTo>
                    <a:pt x="23058" y="97735"/>
                    <a:pt x="35198" y="102204"/>
                    <a:pt x="47339" y="101565"/>
                  </a:cubicBezTo>
                  <a:lnTo>
                    <a:pt x="47978" y="101565"/>
                  </a:lnTo>
                  <a:cubicBezTo>
                    <a:pt x="59480" y="102204"/>
                    <a:pt x="69704" y="97735"/>
                    <a:pt x="78011" y="89436"/>
                  </a:cubicBezTo>
                  <a:cubicBezTo>
                    <a:pt x="92069" y="74753"/>
                    <a:pt x="91430" y="51770"/>
                    <a:pt x="91430" y="49217"/>
                  </a:cubicBezTo>
                  <a:cubicBezTo>
                    <a:pt x="91430" y="35810"/>
                    <a:pt x="86318" y="22404"/>
                    <a:pt x="77372" y="12190"/>
                  </a:cubicBezTo>
                  <a:cubicBezTo>
                    <a:pt x="68426" y="3891"/>
                    <a:pt x="56285" y="-578"/>
                    <a:pt x="44144" y="60"/>
                  </a:cubicBezTo>
                  <a:cubicBezTo>
                    <a:pt x="32642" y="60"/>
                    <a:pt x="21141" y="4529"/>
                    <a:pt x="13473" y="12828"/>
                  </a:cubicBezTo>
                  <a:cubicBezTo>
                    <a:pt x="4527" y="23681"/>
                    <a:pt x="-585" y="37726"/>
                    <a:pt x="54" y="51770"/>
                  </a:cubicBezTo>
                  <a:cubicBezTo>
                    <a:pt x="54" y="66454"/>
                    <a:pt x="5166" y="79222"/>
                    <a:pt x="14111" y="89436"/>
                  </a:cubicBezTo>
                  <a:close/>
                  <a:moveTo>
                    <a:pt x="23058" y="22404"/>
                  </a:moveTo>
                  <a:cubicBezTo>
                    <a:pt x="28808" y="16658"/>
                    <a:pt x="36476" y="13466"/>
                    <a:pt x="44783" y="13466"/>
                  </a:cubicBezTo>
                  <a:lnTo>
                    <a:pt x="46061" y="13466"/>
                  </a:lnTo>
                  <a:cubicBezTo>
                    <a:pt x="54368" y="12828"/>
                    <a:pt x="62675" y="16020"/>
                    <a:pt x="69065" y="21766"/>
                  </a:cubicBezTo>
                  <a:cubicBezTo>
                    <a:pt x="76094" y="29426"/>
                    <a:pt x="79289" y="39641"/>
                    <a:pt x="79289" y="49855"/>
                  </a:cubicBezTo>
                  <a:lnTo>
                    <a:pt x="79289" y="50494"/>
                  </a:lnTo>
                  <a:cubicBezTo>
                    <a:pt x="79289" y="50494"/>
                    <a:pt x="79928" y="70284"/>
                    <a:pt x="69065" y="81775"/>
                  </a:cubicBezTo>
                  <a:cubicBezTo>
                    <a:pt x="63314" y="87521"/>
                    <a:pt x="56285" y="90074"/>
                    <a:pt x="48617" y="90074"/>
                  </a:cubicBezTo>
                  <a:cubicBezTo>
                    <a:pt x="39671" y="90713"/>
                    <a:pt x="30726" y="87521"/>
                    <a:pt x="23696" y="81137"/>
                  </a:cubicBezTo>
                  <a:cubicBezTo>
                    <a:pt x="16668" y="73476"/>
                    <a:pt x="13473" y="63262"/>
                    <a:pt x="12833" y="53047"/>
                  </a:cubicBezTo>
                  <a:cubicBezTo>
                    <a:pt x="12195" y="41556"/>
                    <a:pt x="16028" y="30703"/>
                    <a:pt x="23058" y="224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8" name="Google Shape;1588;p10"/>
            <p:cNvSpPr/>
            <p:nvPr/>
          </p:nvSpPr>
          <p:spPr>
            <a:xfrm>
              <a:off x="3862297" y="1063708"/>
              <a:ext cx="45149" cy="63865"/>
            </a:xfrm>
            <a:custGeom>
              <a:avLst/>
              <a:gdLst/>
              <a:ahLst/>
              <a:cxnLst/>
              <a:rect l="l" t="t" r="r" b="b"/>
              <a:pathLst>
                <a:path w="45149" h="63865" extrusionOk="0">
                  <a:moveTo>
                    <a:pt x="38759" y="51097"/>
                  </a:moveTo>
                  <a:lnTo>
                    <a:pt x="20228" y="51097"/>
                  </a:lnTo>
                  <a:cubicBezTo>
                    <a:pt x="22784" y="48544"/>
                    <a:pt x="26618" y="44713"/>
                    <a:pt x="31091" y="40883"/>
                  </a:cubicBezTo>
                  <a:cubicBezTo>
                    <a:pt x="35564" y="37053"/>
                    <a:pt x="44510" y="26200"/>
                    <a:pt x="43232" y="15986"/>
                  </a:cubicBezTo>
                  <a:cubicBezTo>
                    <a:pt x="42593" y="10878"/>
                    <a:pt x="38759" y="-613"/>
                    <a:pt x="21506" y="26"/>
                  </a:cubicBezTo>
                  <a:cubicBezTo>
                    <a:pt x="10643" y="26"/>
                    <a:pt x="1698" y="8963"/>
                    <a:pt x="1058" y="19816"/>
                  </a:cubicBezTo>
                  <a:cubicBezTo>
                    <a:pt x="1058" y="23646"/>
                    <a:pt x="3615" y="26200"/>
                    <a:pt x="6810" y="26838"/>
                  </a:cubicBezTo>
                  <a:cubicBezTo>
                    <a:pt x="10643" y="26838"/>
                    <a:pt x="13199" y="24285"/>
                    <a:pt x="13838" y="21093"/>
                  </a:cubicBezTo>
                  <a:cubicBezTo>
                    <a:pt x="13838" y="16624"/>
                    <a:pt x="17033" y="13432"/>
                    <a:pt x="21506" y="12794"/>
                  </a:cubicBezTo>
                  <a:cubicBezTo>
                    <a:pt x="29813" y="12794"/>
                    <a:pt x="30452" y="15986"/>
                    <a:pt x="30452" y="17901"/>
                  </a:cubicBezTo>
                  <a:cubicBezTo>
                    <a:pt x="29174" y="23008"/>
                    <a:pt x="26618" y="28115"/>
                    <a:pt x="22784" y="31945"/>
                  </a:cubicBezTo>
                  <a:cubicBezTo>
                    <a:pt x="15116" y="38968"/>
                    <a:pt x="7448" y="45990"/>
                    <a:pt x="1058" y="54289"/>
                  </a:cubicBezTo>
                  <a:cubicBezTo>
                    <a:pt x="-219" y="56205"/>
                    <a:pt x="-219" y="58758"/>
                    <a:pt x="420" y="60673"/>
                  </a:cubicBezTo>
                  <a:cubicBezTo>
                    <a:pt x="1698" y="62589"/>
                    <a:pt x="3615" y="63865"/>
                    <a:pt x="6171" y="63865"/>
                  </a:cubicBezTo>
                  <a:lnTo>
                    <a:pt x="38759" y="63865"/>
                  </a:lnTo>
                  <a:cubicBezTo>
                    <a:pt x="42593" y="63865"/>
                    <a:pt x="45149" y="61312"/>
                    <a:pt x="45149" y="57481"/>
                  </a:cubicBezTo>
                  <a:cubicBezTo>
                    <a:pt x="45149" y="53651"/>
                    <a:pt x="42593" y="51097"/>
                    <a:pt x="38759" y="51097"/>
                  </a:cubicBezTo>
                  <a:lnTo>
                    <a:pt x="38759" y="5109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9" name="Google Shape;1589;p10"/>
            <p:cNvSpPr/>
            <p:nvPr/>
          </p:nvSpPr>
          <p:spPr>
            <a:xfrm>
              <a:off x="3879969" y="1136511"/>
              <a:ext cx="25559" cy="38303"/>
            </a:xfrm>
            <a:custGeom>
              <a:avLst/>
              <a:gdLst/>
              <a:ahLst/>
              <a:cxnLst/>
              <a:rect l="l" t="t" r="r" b="b"/>
              <a:pathLst>
                <a:path w="25559" h="38303" extrusionOk="0">
                  <a:moveTo>
                    <a:pt x="20448" y="28090"/>
                  </a:moveTo>
                  <a:lnTo>
                    <a:pt x="10224" y="28090"/>
                  </a:lnTo>
                  <a:lnTo>
                    <a:pt x="10224" y="5107"/>
                  </a:lnTo>
                  <a:cubicBezTo>
                    <a:pt x="10224" y="2554"/>
                    <a:pt x="8307" y="0"/>
                    <a:pt x="5112" y="0"/>
                  </a:cubicBezTo>
                  <a:cubicBezTo>
                    <a:pt x="1917" y="0"/>
                    <a:pt x="0" y="1915"/>
                    <a:pt x="0" y="5107"/>
                  </a:cubicBezTo>
                  <a:lnTo>
                    <a:pt x="0" y="33197"/>
                  </a:lnTo>
                  <a:cubicBezTo>
                    <a:pt x="0" y="35750"/>
                    <a:pt x="1917" y="38304"/>
                    <a:pt x="5112" y="38304"/>
                  </a:cubicBezTo>
                  <a:lnTo>
                    <a:pt x="20448" y="38304"/>
                  </a:lnTo>
                  <a:cubicBezTo>
                    <a:pt x="23004" y="38304"/>
                    <a:pt x="25560" y="36389"/>
                    <a:pt x="25560" y="33197"/>
                  </a:cubicBezTo>
                  <a:cubicBezTo>
                    <a:pt x="25560" y="30005"/>
                    <a:pt x="23004" y="28090"/>
                    <a:pt x="20448" y="280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0" name="Google Shape;1590;p10"/>
            <p:cNvSpPr/>
            <p:nvPr/>
          </p:nvSpPr>
          <p:spPr>
            <a:xfrm>
              <a:off x="3775174" y="1136511"/>
              <a:ext cx="31949" cy="38942"/>
            </a:xfrm>
            <a:custGeom>
              <a:avLst/>
              <a:gdLst/>
              <a:ahLst/>
              <a:cxnLst/>
              <a:rect l="l" t="t" r="r" b="b"/>
              <a:pathLst>
                <a:path w="31949" h="38942" extrusionOk="0">
                  <a:moveTo>
                    <a:pt x="26199" y="0"/>
                  </a:moveTo>
                  <a:lnTo>
                    <a:pt x="5112" y="0"/>
                  </a:lnTo>
                  <a:cubicBezTo>
                    <a:pt x="2556" y="0"/>
                    <a:pt x="0" y="1915"/>
                    <a:pt x="0" y="5107"/>
                  </a:cubicBezTo>
                  <a:cubicBezTo>
                    <a:pt x="0" y="8299"/>
                    <a:pt x="1917" y="10214"/>
                    <a:pt x="5112" y="10214"/>
                  </a:cubicBezTo>
                  <a:lnTo>
                    <a:pt x="10863" y="10214"/>
                  </a:lnTo>
                  <a:lnTo>
                    <a:pt x="10863" y="33835"/>
                  </a:lnTo>
                  <a:cubicBezTo>
                    <a:pt x="10863" y="36389"/>
                    <a:pt x="12780" y="38942"/>
                    <a:pt x="15975" y="38942"/>
                  </a:cubicBezTo>
                  <a:cubicBezTo>
                    <a:pt x="19170" y="38942"/>
                    <a:pt x="21087" y="37027"/>
                    <a:pt x="21087" y="33835"/>
                  </a:cubicBezTo>
                  <a:lnTo>
                    <a:pt x="21087" y="10214"/>
                  </a:lnTo>
                  <a:lnTo>
                    <a:pt x="26838" y="10214"/>
                  </a:lnTo>
                  <a:cubicBezTo>
                    <a:pt x="29394" y="10214"/>
                    <a:pt x="31950" y="8299"/>
                    <a:pt x="31950" y="5107"/>
                  </a:cubicBezTo>
                  <a:cubicBezTo>
                    <a:pt x="31950" y="1915"/>
                    <a:pt x="29394" y="0"/>
                    <a:pt x="261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1" name="Google Shape;1591;p10"/>
            <p:cNvSpPr/>
            <p:nvPr/>
          </p:nvSpPr>
          <p:spPr>
            <a:xfrm>
              <a:off x="3842745" y="1135591"/>
              <a:ext cx="34153" cy="39347"/>
            </a:xfrm>
            <a:custGeom>
              <a:avLst/>
              <a:gdLst/>
              <a:ahLst/>
              <a:cxnLst/>
              <a:rect l="l" t="t" r="r" b="b"/>
              <a:pathLst>
                <a:path w="34153" h="39347" extrusionOk="0">
                  <a:moveTo>
                    <a:pt x="26362" y="7304"/>
                  </a:moveTo>
                  <a:cubicBezTo>
                    <a:pt x="25083" y="2197"/>
                    <a:pt x="20610" y="-995"/>
                    <a:pt x="15499" y="282"/>
                  </a:cubicBezTo>
                  <a:cubicBezTo>
                    <a:pt x="11665" y="920"/>
                    <a:pt x="8470" y="4112"/>
                    <a:pt x="7831" y="7942"/>
                  </a:cubicBezTo>
                  <a:lnTo>
                    <a:pt x="163" y="32840"/>
                  </a:lnTo>
                  <a:cubicBezTo>
                    <a:pt x="-476" y="35393"/>
                    <a:pt x="802" y="37947"/>
                    <a:pt x="3358" y="38585"/>
                  </a:cubicBezTo>
                  <a:cubicBezTo>
                    <a:pt x="3997" y="38585"/>
                    <a:pt x="4636" y="38585"/>
                    <a:pt x="4636" y="38585"/>
                  </a:cubicBezTo>
                  <a:cubicBezTo>
                    <a:pt x="6553" y="38585"/>
                    <a:pt x="8470" y="37309"/>
                    <a:pt x="9109" y="35393"/>
                  </a:cubicBezTo>
                  <a:lnTo>
                    <a:pt x="10387" y="31563"/>
                  </a:lnTo>
                  <a:lnTo>
                    <a:pt x="23167" y="31563"/>
                  </a:lnTo>
                  <a:lnTo>
                    <a:pt x="24445" y="35393"/>
                  </a:lnTo>
                  <a:cubicBezTo>
                    <a:pt x="25083" y="37947"/>
                    <a:pt x="27640" y="39862"/>
                    <a:pt x="30195" y="39224"/>
                  </a:cubicBezTo>
                  <a:cubicBezTo>
                    <a:pt x="32751" y="38585"/>
                    <a:pt x="34668" y="36032"/>
                    <a:pt x="34030" y="33478"/>
                  </a:cubicBezTo>
                  <a:cubicBezTo>
                    <a:pt x="34030" y="33478"/>
                    <a:pt x="34030" y="32840"/>
                    <a:pt x="34030" y="32840"/>
                  </a:cubicBezTo>
                  <a:lnTo>
                    <a:pt x="26362" y="7304"/>
                  </a:lnTo>
                  <a:close/>
                  <a:moveTo>
                    <a:pt x="13582" y="21987"/>
                  </a:moveTo>
                  <a:lnTo>
                    <a:pt x="17415" y="10496"/>
                  </a:lnTo>
                  <a:lnTo>
                    <a:pt x="17415" y="10496"/>
                  </a:lnTo>
                  <a:lnTo>
                    <a:pt x="17415" y="10496"/>
                  </a:lnTo>
                  <a:lnTo>
                    <a:pt x="21250" y="21987"/>
                  </a:lnTo>
                  <a:lnTo>
                    <a:pt x="13582" y="219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2" name="Google Shape;1592;p10"/>
            <p:cNvSpPr/>
            <p:nvPr/>
          </p:nvSpPr>
          <p:spPr>
            <a:xfrm>
              <a:off x="3809680" y="1137149"/>
              <a:ext cx="30671" cy="37665"/>
            </a:xfrm>
            <a:custGeom>
              <a:avLst/>
              <a:gdLst/>
              <a:ahLst/>
              <a:cxnLst/>
              <a:rect l="l" t="t" r="r" b="b"/>
              <a:pathLst>
                <a:path w="30671" h="37665" extrusionOk="0">
                  <a:moveTo>
                    <a:pt x="30672" y="12130"/>
                  </a:moveTo>
                  <a:cubicBezTo>
                    <a:pt x="30672" y="8938"/>
                    <a:pt x="29394" y="5746"/>
                    <a:pt x="27477" y="3830"/>
                  </a:cubicBezTo>
                  <a:cubicBezTo>
                    <a:pt x="24921" y="1277"/>
                    <a:pt x="21726" y="0"/>
                    <a:pt x="17892" y="0"/>
                  </a:cubicBezTo>
                  <a:lnTo>
                    <a:pt x="5112" y="0"/>
                  </a:lnTo>
                  <a:cubicBezTo>
                    <a:pt x="2556" y="0"/>
                    <a:pt x="0" y="1915"/>
                    <a:pt x="0" y="5107"/>
                  </a:cubicBezTo>
                  <a:lnTo>
                    <a:pt x="0" y="32558"/>
                  </a:lnTo>
                  <a:cubicBezTo>
                    <a:pt x="0" y="35112"/>
                    <a:pt x="1917" y="37027"/>
                    <a:pt x="4473" y="37665"/>
                  </a:cubicBezTo>
                  <a:cubicBezTo>
                    <a:pt x="4473" y="37665"/>
                    <a:pt x="4473" y="37665"/>
                    <a:pt x="4473" y="37665"/>
                  </a:cubicBezTo>
                  <a:lnTo>
                    <a:pt x="4473" y="37665"/>
                  </a:lnTo>
                  <a:cubicBezTo>
                    <a:pt x="7029" y="37665"/>
                    <a:pt x="9585" y="35750"/>
                    <a:pt x="9585" y="32558"/>
                  </a:cubicBezTo>
                  <a:lnTo>
                    <a:pt x="9585" y="26174"/>
                  </a:lnTo>
                  <a:cubicBezTo>
                    <a:pt x="11502" y="26174"/>
                    <a:pt x="14058" y="26174"/>
                    <a:pt x="15975" y="25536"/>
                  </a:cubicBezTo>
                  <a:lnTo>
                    <a:pt x="21087" y="34473"/>
                  </a:lnTo>
                  <a:cubicBezTo>
                    <a:pt x="21726" y="35750"/>
                    <a:pt x="23643" y="37027"/>
                    <a:pt x="25560" y="37027"/>
                  </a:cubicBezTo>
                  <a:cubicBezTo>
                    <a:pt x="26199" y="37027"/>
                    <a:pt x="26838" y="37027"/>
                    <a:pt x="27477" y="36389"/>
                  </a:cubicBezTo>
                  <a:cubicBezTo>
                    <a:pt x="30033" y="35112"/>
                    <a:pt x="30672" y="32558"/>
                    <a:pt x="29394" y="30005"/>
                  </a:cubicBezTo>
                  <a:lnTo>
                    <a:pt x="25560" y="22982"/>
                  </a:lnTo>
                  <a:cubicBezTo>
                    <a:pt x="26199" y="22344"/>
                    <a:pt x="26838" y="21706"/>
                    <a:pt x="27477" y="21706"/>
                  </a:cubicBezTo>
                  <a:cubicBezTo>
                    <a:pt x="30033" y="18514"/>
                    <a:pt x="30672" y="15322"/>
                    <a:pt x="30672" y="12130"/>
                  </a:cubicBezTo>
                  <a:close/>
                  <a:moveTo>
                    <a:pt x="9585" y="16598"/>
                  </a:moveTo>
                  <a:lnTo>
                    <a:pt x="9585" y="10214"/>
                  </a:lnTo>
                  <a:lnTo>
                    <a:pt x="17892" y="10214"/>
                  </a:lnTo>
                  <a:cubicBezTo>
                    <a:pt x="19170" y="10214"/>
                    <a:pt x="19809" y="10214"/>
                    <a:pt x="20448" y="10853"/>
                  </a:cubicBezTo>
                  <a:cubicBezTo>
                    <a:pt x="20448" y="10853"/>
                    <a:pt x="21087" y="11491"/>
                    <a:pt x="21087" y="12130"/>
                  </a:cubicBezTo>
                  <a:cubicBezTo>
                    <a:pt x="21087" y="12768"/>
                    <a:pt x="20448" y="14683"/>
                    <a:pt x="20448" y="14683"/>
                  </a:cubicBezTo>
                  <a:cubicBezTo>
                    <a:pt x="17892" y="16598"/>
                    <a:pt x="11502" y="16598"/>
                    <a:pt x="9585" y="16598"/>
                  </a:cubicBezTo>
                  <a:lnTo>
                    <a:pt x="9585" y="1659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3" name="Google Shape;1593;p10"/>
            <p:cNvSpPr/>
            <p:nvPr/>
          </p:nvSpPr>
          <p:spPr>
            <a:xfrm>
              <a:off x="3739391" y="1136511"/>
              <a:ext cx="33227" cy="38426"/>
            </a:xfrm>
            <a:custGeom>
              <a:avLst/>
              <a:gdLst/>
              <a:ahLst/>
              <a:cxnLst/>
              <a:rect l="l" t="t" r="r" b="b"/>
              <a:pathLst>
                <a:path w="33227" h="38426" extrusionOk="0">
                  <a:moveTo>
                    <a:pt x="33228" y="5107"/>
                  </a:moveTo>
                  <a:cubicBezTo>
                    <a:pt x="33228" y="2554"/>
                    <a:pt x="31310" y="0"/>
                    <a:pt x="28115" y="0"/>
                  </a:cubicBezTo>
                  <a:cubicBezTo>
                    <a:pt x="24921" y="0"/>
                    <a:pt x="23004" y="1915"/>
                    <a:pt x="23004" y="5107"/>
                  </a:cubicBezTo>
                  <a:lnTo>
                    <a:pt x="23004" y="22982"/>
                  </a:lnTo>
                  <a:cubicBezTo>
                    <a:pt x="23004" y="24259"/>
                    <a:pt x="22365" y="25536"/>
                    <a:pt x="21726" y="26813"/>
                  </a:cubicBezTo>
                  <a:cubicBezTo>
                    <a:pt x="20448" y="28090"/>
                    <a:pt x="18531" y="28728"/>
                    <a:pt x="16614" y="28090"/>
                  </a:cubicBezTo>
                  <a:cubicBezTo>
                    <a:pt x="14697" y="28090"/>
                    <a:pt x="12780" y="27451"/>
                    <a:pt x="11502" y="26813"/>
                  </a:cubicBezTo>
                  <a:cubicBezTo>
                    <a:pt x="10863" y="26174"/>
                    <a:pt x="10224" y="24898"/>
                    <a:pt x="10224" y="23621"/>
                  </a:cubicBezTo>
                  <a:lnTo>
                    <a:pt x="10224" y="5107"/>
                  </a:lnTo>
                  <a:cubicBezTo>
                    <a:pt x="10224" y="2554"/>
                    <a:pt x="8307" y="0"/>
                    <a:pt x="5112" y="0"/>
                  </a:cubicBezTo>
                  <a:cubicBezTo>
                    <a:pt x="1917" y="0"/>
                    <a:pt x="0" y="1915"/>
                    <a:pt x="0" y="5107"/>
                  </a:cubicBezTo>
                  <a:lnTo>
                    <a:pt x="0" y="23621"/>
                  </a:lnTo>
                  <a:cubicBezTo>
                    <a:pt x="0" y="27451"/>
                    <a:pt x="1278" y="30643"/>
                    <a:pt x="3834" y="33835"/>
                  </a:cubicBezTo>
                  <a:cubicBezTo>
                    <a:pt x="7029" y="37027"/>
                    <a:pt x="11502" y="38942"/>
                    <a:pt x="15975" y="38304"/>
                  </a:cubicBezTo>
                  <a:cubicBezTo>
                    <a:pt x="20448" y="38304"/>
                    <a:pt x="24921" y="37027"/>
                    <a:pt x="28115" y="33835"/>
                  </a:cubicBezTo>
                  <a:cubicBezTo>
                    <a:pt x="30672" y="31282"/>
                    <a:pt x="31950" y="27451"/>
                    <a:pt x="31950" y="23621"/>
                  </a:cubicBezTo>
                  <a:lnTo>
                    <a:pt x="33228" y="5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4" name="Google Shape;1594;p10"/>
            <p:cNvSpPr/>
            <p:nvPr/>
          </p:nvSpPr>
          <p:spPr>
            <a:xfrm>
              <a:off x="3709997" y="1135873"/>
              <a:ext cx="28115" cy="39580"/>
            </a:xfrm>
            <a:custGeom>
              <a:avLst/>
              <a:gdLst/>
              <a:ahLst/>
              <a:cxnLst/>
              <a:rect l="l" t="t" r="r" b="b"/>
              <a:pathLst>
                <a:path w="28115" h="39580" extrusionOk="0">
                  <a:moveTo>
                    <a:pt x="23004" y="10214"/>
                  </a:moveTo>
                  <a:cubicBezTo>
                    <a:pt x="25560" y="10214"/>
                    <a:pt x="28116" y="8299"/>
                    <a:pt x="28116" y="5107"/>
                  </a:cubicBezTo>
                  <a:cubicBezTo>
                    <a:pt x="28116" y="1915"/>
                    <a:pt x="26199" y="0"/>
                    <a:pt x="23004" y="0"/>
                  </a:cubicBezTo>
                  <a:lnTo>
                    <a:pt x="5112" y="0"/>
                  </a:lnTo>
                  <a:cubicBezTo>
                    <a:pt x="2556" y="0"/>
                    <a:pt x="0" y="1915"/>
                    <a:pt x="0" y="5107"/>
                  </a:cubicBezTo>
                  <a:cubicBezTo>
                    <a:pt x="0" y="5107"/>
                    <a:pt x="0" y="5746"/>
                    <a:pt x="0" y="5746"/>
                  </a:cubicBezTo>
                  <a:cubicBezTo>
                    <a:pt x="0" y="5746"/>
                    <a:pt x="0" y="5746"/>
                    <a:pt x="0" y="6384"/>
                  </a:cubicBezTo>
                  <a:lnTo>
                    <a:pt x="0" y="33197"/>
                  </a:lnTo>
                  <a:cubicBezTo>
                    <a:pt x="0" y="33197"/>
                    <a:pt x="0" y="33197"/>
                    <a:pt x="0" y="33835"/>
                  </a:cubicBezTo>
                  <a:cubicBezTo>
                    <a:pt x="0" y="34473"/>
                    <a:pt x="0" y="33835"/>
                    <a:pt x="0" y="34473"/>
                  </a:cubicBezTo>
                  <a:cubicBezTo>
                    <a:pt x="0" y="37027"/>
                    <a:pt x="1917" y="38942"/>
                    <a:pt x="5112" y="39581"/>
                  </a:cubicBezTo>
                  <a:lnTo>
                    <a:pt x="23004" y="39581"/>
                  </a:lnTo>
                  <a:cubicBezTo>
                    <a:pt x="25560" y="39581"/>
                    <a:pt x="28116" y="37665"/>
                    <a:pt x="28116" y="34473"/>
                  </a:cubicBezTo>
                  <a:cubicBezTo>
                    <a:pt x="28116" y="31281"/>
                    <a:pt x="26199" y="29366"/>
                    <a:pt x="23004" y="29366"/>
                  </a:cubicBezTo>
                  <a:lnTo>
                    <a:pt x="10224" y="29366"/>
                  </a:lnTo>
                  <a:lnTo>
                    <a:pt x="10224" y="24259"/>
                  </a:lnTo>
                  <a:lnTo>
                    <a:pt x="23004" y="24259"/>
                  </a:lnTo>
                  <a:cubicBezTo>
                    <a:pt x="25560" y="24259"/>
                    <a:pt x="28116" y="22344"/>
                    <a:pt x="28116" y="19152"/>
                  </a:cubicBezTo>
                  <a:cubicBezTo>
                    <a:pt x="28116" y="15960"/>
                    <a:pt x="26199" y="14045"/>
                    <a:pt x="23004" y="14045"/>
                  </a:cubicBezTo>
                  <a:lnTo>
                    <a:pt x="10224" y="14045"/>
                  </a:lnTo>
                  <a:lnTo>
                    <a:pt x="10224" y="8938"/>
                  </a:lnTo>
                  <a:lnTo>
                    <a:pt x="23004" y="89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5" name="Google Shape;1595;p10"/>
            <p:cNvSpPr/>
            <p:nvPr/>
          </p:nvSpPr>
          <p:spPr>
            <a:xfrm>
              <a:off x="3672296" y="1136511"/>
              <a:ext cx="32588" cy="38303"/>
            </a:xfrm>
            <a:custGeom>
              <a:avLst/>
              <a:gdLst/>
              <a:ahLst/>
              <a:cxnLst/>
              <a:rect l="l" t="t" r="r" b="b"/>
              <a:pathLst>
                <a:path w="32588" h="38303" extrusionOk="0">
                  <a:moveTo>
                    <a:pt x="26838" y="0"/>
                  </a:moveTo>
                  <a:lnTo>
                    <a:pt x="26838" y="0"/>
                  </a:lnTo>
                  <a:cubicBezTo>
                    <a:pt x="24282" y="0"/>
                    <a:pt x="21726" y="1915"/>
                    <a:pt x="21726" y="5107"/>
                  </a:cubicBezTo>
                  <a:lnTo>
                    <a:pt x="21726" y="19152"/>
                  </a:lnTo>
                  <a:lnTo>
                    <a:pt x="8307" y="1915"/>
                  </a:lnTo>
                  <a:cubicBezTo>
                    <a:pt x="7029" y="638"/>
                    <a:pt x="5112" y="0"/>
                    <a:pt x="3195" y="638"/>
                  </a:cubicBezTo>
                  <a:cubicBezTo>
                    <a:pt x="1278" y="1277"/>
                    <a:pt x="0" y="3192"/>
                    <a:pt x="0" y="5107"/>
                  </a:cubicBezTo>
                  <a:lnTo>
                    <a:pt x="0" y="33197"/>
                  </a:lnTo>
                  <a:cubicBezTo>
                    <a:pt x="0" y="35750"/>
                    <a:pt x="1917" y="38304"/>
                    <a:pt x="5112" y="38304"/>
                  </a:cubicBezTo>
                  <a:cubicBezTo>
                    <a:pt x="8307" y="38304"/>
                    <a:pt x="10224" y="36389"/>
                    <a:pt x="10224" y="33197"/>
                  </a:cubicBezTo>
                  <a:lnTo>
                    <a:pt x="10224" y="19152"/>
                  </a:lnTo>
                  <a:lnTo>
                    <a:pt x="24282" y="36389"/>
                  </a:lnTo>
                  <a:cubicBezTo>
                    <a:pt x="25560" y="37666"/>
                    <a:pt x="27477" y="38304"/>
                    <a:pt x="29394" y="37666"/>
                  </a:cubicBezTo>
                  <a:cubicBezTo>
                    <a:pt x="31310" y="37027"/>
                    <a:pt x="32589" y="35112"/>
                    <a:pt x="32589" y="33197"/>
                  </a:cubicBezTo>
                  <a:lnTo>
                    <a:pt x="32589" y="5107"/>
                  </a:lnTo>
                  <a:cubicBezTo>
                    <a:pt x="31950" y="2554"/>
                    <a:pt x="29394" y="0"/>
                    <a:pt x="26838" y="0"/>
                  </a:cubicBezTo>
                  <a:lnTo>
                    <a:pt x="2683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96" name="Google Shape;1596;p10"/>
          <p:cNvGrpSpPr/>
          <p:nvPr/>
        </p:nvGrpSpPr>
        <p:grpSpPr>
          <a:xfrm>
            <a:off x="5789791" y="3044211"/>
            <a:ext cx="288000" cy="288000"/>
            <a:chOff x="4660820" y="3339623"/>
            <a:chExt cx="362312" cy="361971"/>
          </a:xfrm>
        </p:grpSpPr>
        <p:sp>
          <p:nvSpPr>
            <p:cNvPr id="1597" name="Google Shape;1597;p10"/>
            <p:cNvSpPr/>
            <p:nvPr/>
          </p:nvSpPr>
          <p:spPr>
            <a:xfrm>
              <a:off x="4660820" y="3339623"/>
              <a:ext cx="362312" cy="361971"/>
            </a:xfrm>
            <a:custGeom>
              <a:avLst/>
              <a:gdLst/>
              <a:ahLst/>
              <a:cxnLst/>
              <a:rect l="l" t="t" r="r" b="b"/>
              <a:pathLst>
                <a:path w="362312" h="361971" extrusionOk="0">
                  <a:moveTo>
                    <a:pt x="181474" y="0"/>
                  </a:moveTo>
                  <a:cubicBezTo>
                    <a:pt x="81152" y="0"/>
                    <a:pt x="0" y="81077"/>
                    <a:pt x="0" y="180667"/>
                  </a:cubicBezTo>
                  <a:cubicBezTo>
                    <a:pt x="0" y="280257"/>
                    <a:pt x="81152" y="361972"/>
                    <a:pt x="180835" y="361972"/>
                  </a:cubicBezTo>
                  <a:cubicBezTo>
                    <a:pt x="280518" y="361972"/>
                    <a:pt x="362309" y="280895"/>
                    <a:pt x="362309" y="181305"/>
                  </a:cubicBezTo>
                  <a:cubicBezTo>
                    <a:pt x="362309" y="181305"/>
                    <a:pt x="362309" y="181305"/>
                    <a:pt x="362309" y="181305"/>
                  </a:cubicBezTo>
                  <a:cubicBezTo>
                    <a:pt x="362948" y="81077"/>
                    <a:pt x="281796" y="0"/>
                    <a:pt x="181474" y="0"/>
                  </a:cubicBezTo>
                  <a:close/>
                  <a:moveTo>
                    <a:pt x="181474" y="349204"/>
                  </a:moveTo>
                  <a:cubicBezTo>
                    <a:pt x="88181" y="349204"/>
                    <a:pt x="12780" y="273873"/>
                    <a:pt x="12780" y="181305"/>
                  </a:cubicBezTo>
                  <a:cubicBezTo>
                    <a:pt x="12780" y="88099"/>
                    <a:pt x="88181" y="12768"/>
                    <a:pt x="180835" y="12768"/>
                  </a:cubicBezTo>
                  <a:cubicBezTo>
                    <a:pt x="274128" y="12768"/>
                    <a:pt x="349529" y="88099"/>
                    <a:pt x="349529" y="180667"/>
                  </a:cubicBezTo>
                  <a:cubicBezTo>
                    <a:pt x="349529" y="180667"/>
                    <a:pt x="349529" y="180667"/>
                    <a:pt x="349529" y="180667"/>
                  </a:cubicBezTo>
                  <a:cubicBezTo>
                    <a:pt x="349529" y="273873"/>
                    <a:pt x="274767" y="349204"/>
                    <a:pt x="181474" y="349204"/>
                  </a:cubicBezTo>
                  <a:lnTo>
                    <a:pt x="181474" y="34920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8" name="Google Shape;1598;p10"/>
            <p:cNvSpPr/>
            <p:nvPr/>
          </p:nvSpPr>
          <p:spPr>
            <a:xfrm>
              <a:off x="4834626" y="3517737"/>
              <a:ext cx="12779" cy="123210"/>
            </a:xfrm>
            <a:custGeom>
              <a:avLst/>
              <a:gdLst/>
              <a:ahLst/>
              <a:cxnLst/>
              <a:rect l="l" t="t" r="r" b="b"/>
              <a:pathLst>
                <a:path w="12779" h="123210" extrusionOk="0">
                  <a:moveTo>
                    <a:pt x="6390" y="0"/>
                  </a:moveTo>
                  <a:cubicBezTo>
                    <a:pt x="2556" y="0"/>
                    <a:pt x="0" y="2553"/>
                    <a:pt x="0" y="6384"/>
                  </a:cubicBezTo>
                  <a:lnTo>
                    <a:pt x="0" y="116827"/>
                  </a:lnTo>
                  <a:cubicBezTo>
                    <a:pt x="0" y="120657"/>
                    <a:pt x="2556" y="123211"/>
                    <a:pt x="6390" y="123211"/>
                  </a:cubicBezTo>
                  <a:cubicBezTo>
                    <a:pt x="10224" y="123211"/>
                    <a:pt x="12780" y="120657"/>
                    <a:pt x="12780" y="116827"/>
                  </a:cubicBezTo>
                  <a:lnTo>
                    <a:pt x="12780" y="6384"/>
                  </a:lnTo>
                  <a:cubicBezTo>
                    <a:pt x="12780" y="2553"/>
                    <a:pt x="9585" y="0"/>
                    <a:pt x="63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9" name="Google Shape;1599;p10"/>
            <p:cNvSpPr/>
            <p:nvPr/>
          </p:nvSpPr>
          <p:spPr>
            <a:xfrm>
              <a:off x="4767553" y="3400271"/>
              <a:ext cx="150141" cy="122572"/>
            </a:xfrm>
            <a:custGeom>
              <a:avLst/>
              <a:gdLst/>
              <a:ahLst/>
              <a:cxnLst/>
              <a:rect l="l" t="t" r="r" b="b"/>
              <a:pathLst>
                <a:path w="150141" h="122572" extrusionOk="0">
                  <a:moveTo>
                    <a:pt x="146947" y="110443"/>
                  </a:moveTo>
                  <a:lnTo>
                    <a:pt x="96466" y="81715"/>
                  </a:lnTo>
                  <a:cubicBezTo>
                    <a:pt x="96466" y="71501"/>
                    <a:pt x="89437" y="62563"/>
                    <a:pt x="79852" y="60010"/>
                  </a:cubicBezTo>
                  <a:lnTo>
                    <a:pt x="79852" y="6384"/>
                  </a:lnTo>
                  <a:cubicBezTo>
                    <a:pt x="79852" y="2554"/>
                    <a:pt x="77296" y="0"/>
                    <a:pt x="73462" y="0"/>
                  </a:cubicBezTo>
                  <a:cubicBezTo>
                    <a:pt x="69628" y="0"/>
                    <a:pt x="67072" y="2554"/>
                    <a:pt x="67072" y="6384"/>
                  </a:cubicBezTo>
                  <a:lnTo>
                    <a:pt x="67072" y="60010"/>
                  </a:lnTo>
                  <a:cubicBezTo>
                    <a:pt x="56849" y="62563"/>
                    <a:pt x="50459" y="72139"/>
                    <a:pt x="50459" y="82354"/>
                  </a:cubicBezTo>
                  <a:cubicBezTo>
                    <a:pt x="50459" y="82992"/>
                    <a:pt x="50459" y="82992"/>
                    <a:pt x="50459" y="83630"/>
                  </a:cubicBezTo>
                  <a:lnTo>
                    <a:pt x="3173" y="110443"/>
                  </a:lnTo>
                  <a:cubicBezTo>
                    <a:pt x="-22" y="112358"/>
                    <a:pt x="-661" y="116189"/>
                    <a:pt x="617" y="119381"/>
                  </a:cubicBezTo>
                  <a:cubicBezTo>
                    <a:pt x="1895" y="121296"/>
                    <a:pt x="3812" y="122573"/>
                    <a:pt x="6368" y="122573"/>
                  </a:cubicBezTo>
                  <a:cubicBezTo>
                    <a:pt x="7646" y="122573"/>
                    <a:pt x="8285" y="122573"/>
                    <a:pt x="9563" y="121934"/>
                  </a:cubicBezTo>
                  <a:lnTo>
                    <a:pt x="54932" y="96398"/>
                  </a:lnTo>
                  <a:cubicBezTo>
                    <a:pt x="62600" y="106613"/>
                    <a:pt x="76657" y="109166"/>
                    <a:pt x="87520" y="101505"/>
                  </a:cubicBezTo>
                  <a:cubicBezTo>
                    <a:pt x="90076" y="99590"/>
                    <a:pt x="91993" y="97675"/>
                    <a:pt x="93271" y="95121"/>
                  </a:cubicBezTo>
                  <a:lnTo>
                    <a:pt x="140557" y="121934"/>
                  </a:lnTo>
                  <a:cubicBezTo>
                    <a:pt x="141196" y="122573"/>
                    <a:pt x="142474" y="122573"/>
                    <a:pt x="143752" y="122573"/>
                  </a:cubicBezTo>
                  <a:cubicBezTo>
                    <a:pt x="147586" y="122573"/>
                    <a:pt x="150141" y="120019"/>
                    <a:pt x="150141" y="116189"/>
                  </a:cubicBezTo>
                  <a:cubicBezTo>
                    <a:pt x="149503" y="114273"/>
                    <a:pt x="148225" y="111720"/>
                    <a:pt x="146947" y="110443"/>
                  </a:cubicBezTo>
                  <a:lnTo>
                    <a:pt x="146947" y="110443"/>
                  </a:lnTo>
                  <a:close/>
                  <a:moveTo>
                    <a:pt x="73462" y="93206"/>
                  </a:moveTo>
                  <a:cubicBezTo>
                    <a:pt x="67712" y="93206"/>
                    <a:pt x="63239" y="88738"/>
                    <a:pt x="63239" y="82992"/>
                  </a:cubicBezTo>
                  <a:cubicBezTo>
                    <a:pt x="63239" y="77246"/>
                    <a:pt x="67712" y="72778"/>
                    <a:pt x="73462" y="72778"/>
                  </a:cubicBezTo>
                  <a:cubicBezTo>
                    <a:pt x="79213" y="72778"/>
                    <a:pt x="83686" y="77246"/>
                    <a:pt x="83686" y="82992"/>
                  </a:cubicBezTo>
                  <a:cubicBezTo>
                    <a:pt x="83686" y="88099"/>
                    <a:pt x="79213" y="93206"/>
                    <a:pt x="73462" y="93206"/>
                  </a:cubicBezTo>
                  <a:cubicBezTo>
                    <a:pt x="73462" y="93206"/>
                    <a:pt x="73462" y="93206"/>
                    <a:pt x="73462" y="93206"/>
                  </a:cubicBezTo>
                  <a:lnTo>
                    <a:pt x="73462" y="932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0" name="Google Shape;1600;p10"/>
          <p:cNvGrpSpPr/>
          <p:nvPr/>
        </p:nvGrpSpPr>
        <p:grpSpPr>
          <a:xfrm>
            <a:off x="5789790" y="3498644"/>
            <a:ext cx="288000" cy="288000"/>
            <a:chOff x="3607758" y="3339623"/>
            <a:chExt cx="362313" cy="361971"/>
          </a:xfrm>
        </p:grpSpPr>
        <p:sp>
          <p:nvSpPr>
            <p:cNvPr id="1601" name="Google Shape;1601;p10"/>
            <p:cNvSpPr/>
            <p:nvPr/>
          </p:nvSpPr>
          <p:spPr>
            <a:xfrm>
              <a:off x="3607758" y="3339623"/>
              <a:ext cx="362313" cy="361971"/>
            </a:xfrm>
            <a:custGeom>
              <a:avLst/>
              <a:gdLst/>
              <a:ahLst/>
              <a:cxnLst/>
              <a:rect l="l" t="t" r="r" b="b"/>
              <a:pathLst>
                <a:path w="362313" h="361971" extrusionOk="0">
                  <a:moveTo>
                    <a:pt x="181474" y="0"/>
                  </a:moveTo>
                  <a:cubicBezTo>
                    <a:pt x="81152" y="0"/>
                    <a:pt x="0" y="81077"/>
                    <a:pt x="0" y="180667"/>
                  </a:cubicBezTo>
                  <a:cubicBezTo>
                    <a:pt x="0" y="280257"/>
                    <a:pt x="81152" y="361972"/>
                    <a:pt x="180836" y="361972"/>
                  </a:cubicBezTo>
                  <a:cubicBezTo>
                    <a:pt x="280518" y="361972"/>
                    <a:pt x="362310" y="280895"/>
                    <a:pt x="362310" y="181305"/>
                  </a:cubicBezTo>
                  <a:lnTo>
                    <a:pt x="362310" y="181305"/>
                  </a:lnTo>
                  <a:cubicBezTo>
                    <a:pt x="362949" y="81077"/>
                    <a:pt x="281796" y="0"/>
                    <a:pt x="181474" y="0"/>
                  </a:cubicBezTo>
                  <a:cubicBezTo>
                    <a:pt x="181474" y="0"/>
                    <a:pt x="181474" y="0"/>
                    <a:pt x="181474" y="0"/>
                  </a:cubicBezTo>
                  <a:close/>
                  <a:moveTo>
                    <a:pt x="181474" y="349204"/>
                  </a:moveTo>
                  <a:cubicBezTo>
                    <a:pt x="88181" y="349204"/>
                    <a:pt x="12780" y="273873"/>
                    <a:pt x="12780" y="181305"/>
                  </a:cubicBezTo>
                  <a:cubicBezTo>
                    <a:pt x="12780" y="88738"/>
                    <a:pt x="88181" y="12768"/>
                    <a:pt x="180836" y="12768"/>
                  </a:cubicBezTo>
                  <a:cubicBezTo>
                    <a:pt x="274128" y="12768"/>
                    <a:pt x="349530" y="88099"/>
                    <a:pt x="349530" y="180667"/>
                  </a:cubicBezTo>
                  <a:lnTo>
                    <a:pt x="349530" y="180667"/>
                  </a:lnTo>
                  <a:cubicBezTo>
                    <a:pt x="349530" y="273873"/>
                    <a:pt x="274128" y="349204"/>
                    <a:pt x="181474" y="349204"/>
                  </a:cubicBezTo>
                  <a:lnTo>
                    <a:pt x="181474" y="34920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2" name="Google Shape;1602;p10"/>
            <p:cNvSpPr/>
            <p:nvPr/>
          </p:nvSpPr>
          <p:spPr>
            <a:xfrm>
              <a:off x="3706274" y="3388936"/>
              <a:ext cx="167193" cy="272328"/>
            </a:xfrm>
            <a:custGeom>
              <a:avLst/>
              <a:gdLst/>
              <a:ahLst/>
              <a:cxnLst/>
              <a:rect l="l" t="t" r="r" b="b"/>
              <a:pathLst>
                <a:path w="167193" h="272328" extrusionOk="0">
                  <a:moveTo>
                    <a:pt x="86153" y="106456"/>
                  </a:moveTo>
                  <a:cubicBezTo>
                    <a:pt x="88709" y="96880"/>
                    <a:pt x="92543" y="87304"/>
                    <a:pt x="97016" y="78366"/>
                  </a:cubicBezTo>
                  <a:cubicBezTo>
                    <a:pt x="100850" y="79643"/>
                    <a:pt x="104684" y="80282"/>
                    <a:pt x="108518" y="80282"/>
                  </a:cubicBezTo>
                  <a:cubicBezTo>
                    <a:pt x="112352" y="80282"/>
                    <a:pt x="115547" y="79643"/>
                    <a:pt x="119381" y="79005"/>
                  </a:cubicBezTo>
                  <a:cubicBezTo>
                    <a:pt x="131521" y="76451"/>
                    <a:pt x="142384" y="68152"/>
                    <a:pt x="148774" y="57299"/>
                  </a:cubicBezTo>
                  <a:cubicBezTo>
                    <a:pt x="157081" y="41339"/>
                    <a:pt x="160276" y="24103"/>
                    <a:pt x="158998" y="6228"/>
                  </a:cubicBezTo>
                  <a:cubicBezTo>
                    <a:pt x="158359" y="3674"/>
                    <a:pt x="156442" y="1120"/>
                    <a:pt x="153886" y="482"/>
                  </a:cubicBezTo>
                  <a:cubicBezTo>
                    <a:pt x="135994" y="-1433"/>
                    <a:pt x="117464" y="2397"/>
                    <a:pt x="102128" y="11335"/>
                  </a:cubicBezTo>
                  <a:cubicBezTo>
                    <a:pt x="91265" y="17719"/>
                    <a:pt x="82958" y="28571"/>
                    <a:pt x="80402" y="41339"/>
                  </a:cubicBezTo>
                  <a:cubicBezTo>
                    <a:pt x="78485" y="51554"/>
                    <a:pt x="80402" y="62406"/>
                    <a:pt x="87431" y="70706"/>
                  </a:cubicBezTo>
                  <a:cubicBezTo>
                    <a:pt x="85514" y="75174"/>
                    <a:pt x="82958" y="79005"/>
                    <a:pt x="81041" y="84112"/>
                  </a:cubicBezTo>
                  <a:cubicBezTo>
                    <a:pt x="77846" y="80920"/>
                    <a:pt x="74651" y="77728"/>
                    <a:pt x="70817" y="75174"/>
                  </a:cubicBezTo>
                  <a:cubicBezTo>
                    <a:pt x="70817" y="71982"/>
                    <a:pt x="70178" y="69429"/>
                    <a:pt x="68900" y="66875"/>
                  </a:cubicBezTo>
                  <a:cubicBezTo>
                    <a:pt x="65066" y="59214"/>
                    <a:pt x="58037" y="53469"/>
                    <a:pt x="49730" y="50915"/>
                  </a:cubicBezTo>
                  <a:cubicBezTo>
                    <a:pt x="40145" y="49000"/>
                    <a:pt x="30560" y="49639"/>
                    <a:pt x="20976" y="52831"/>
                  </a:cubicBezTo>
                  <a:cubicBezTo>
                    <a:pt x="17781" y="54107"/>
                    <a:pt x="16503" y="56661"/>
                    <a:pt x="17142" y="59853"/>
                  </a:cubicBezTo>
                  <a:cubicBezTo>
                    <a:pt x="19697" y="69429"/>
                    <a:pt x="24810" y="78366"/>
                    <a:pt x="32477" y="84750"/>
                  </a:cubicBezTo>
                  <a:cubicBezTo>
                    <a:pt x="37590" y="89219"/>
                    <a:pt x="44618" y="91773"/>
                    <a:pt x="51647" y="91773"/>
                  </a:cubicBezTo>
                  <a:cubicBezTo>
                    <a:pt x="53564" y="91773"/>
                    <a:pt x="54842" y="91773"/>
                    <a:pt x="56759" y="91134"/>
                  </a:cubicBezTo>
                  <a:cubicBezTo>
                    <a:pt x="59954" y="90496"/>
                    <a:pt x="63149" y="89219"/>
                    <a:pt x="65705" y="86666"/>
                  </a:cubicBezTo>
                  <a:cubicBezTo>
                    <a:pt x="70178" y="89219"/>
                    <a:pt x="73373" y="93050"/>
                    <a:pt x="76568" y="96880"/>
                  </a:cubicBezTo>
                  <a:cubicBezTo>
                    <a:pt x="75290" y="100072"/>
                    <a:pt x="74651" y="102625"/>
                    <a:pt x="74012" y="105817"/>
                  </a:cubicBezTo>
                  <a:cubicBezTo>
                    <a:pt x="28005" y="110925"/>
                    <a:pt x="-4584" y="152420"/>
                    <a:pt x="528" y="198385"/>
                  </a:cubicBezTo>
                  <a:cubicBezTo>
                    <a:pt x="5640" y="244350"/>
                    <a:pt x="47175" y="276908"/>
                    <a:pt x="93182" y="271801"/>
                  </a:cubicBezTo>
                  <a:cubicBezTo>
                    <a:pt x="139189" y="266694"/>
                    <a:pt x="171778" y="225198"/>
                    <a:pt x="166666" y="179233"/>
                  </a:cubicBezTo>
                  <a:cubicBezTo>
                    <a:pt x="160915" y="139653"/>
                    <a:pt x="127049" y="108371"/>
                    <a:pt x="86153" y="106456"/>
                  </a:cubicBezTo>
                  <a:lnTo>
                    <a:pt x="86153" y="106456"/>
                  </a:lnTo>
                  <a:close/>
                  <a:moveTo>
                    <a:pt x="57398" y="77090"/>
                  </a:moveTo>
                  <a:cubicBezTo>
                    <a:pt x="56759" y="78366"/>
                    <a:pt x="54842" y="79005"/>
                    <a:pt x="53564" y="79005"/>
                  </a:cubicBezTo>
                  <a:cubicBezTo>
                    <a:pt x="48452" y="79643"/>
                    <a:pt x="43980" y="78366"/>
                    <a:pt x="40145" y="75174"/>
                  </a:cubicBezTo>
                  <a:cubicBezTo>
                    <a:pt x="36312" y="71982"/>
                    <a:pt x="33117" y="67514"/>
                    <a:pt x="31200" y="63045"/>
                  </a:cubicBezTo>
                  <a:cubicBezTo>
                    <a:pt x="36312" y="62406"/>
                    <a:pt x="41423" y="62406"/>
                    <a:pt x="46535" y="63045"/>
                  </a:cubicBezTo>
                  <a:cubicBezTo>
                    <a:pt x="51008" y="64322"/>
                    <a:pt x="54842" y="67514"/>
                    <a:pt x="57398" y="71982"/>
                  </a:cubicBezTo>
                  <a:cubicBezTo>
                    <a:pt x="57398" y="73259"/>
                    <a:pt x="58037" y="75174"/>
                    <a:pt x="57398" y="77090"/>
                  </a:cubicBezTo>
                  <a:close/>
                  <a:moveTo>
                    <a:pt x="150691" y="169657"/>
                  </a:moveTo>
                  <a:lnTo>
                    <a:pt x="132161" y="204769"/>
                  </a:lnTo>
                  <a:lnTo>
                    <a:pt x="128326" y="186894"/>
                  </a:lnTo>
                  <a:cubicBezTo>
                    <a:pt x="127688" y="184340"/>
                    <a:pt x="125131" y="181787"/>
                    <a:pt x="122576" y="181787"/>
                  </a:cubicBezTo>
                  <a:lnTo>
                    <a:pt x="115547" y="181148"/>
                  </a:lnTo>
                  <a:cubicBezTo>
                    <a:pt x="113630" y="179872"/>
                    <a:pt x="110435" y="177956"/>
                    <a:pt x="109796" y="176041"/>
                  </a:cubicBezTo>
                  <a:cubicBezTo>
                    <a:pt x="109157" y="174126"/>
                    <a:pt x="110435" y="172849"/>
                    <a:pt x="113630" y="170296"/>
                  </a:cubicBezTo>
                  <a:lnTo>
                    <a:pt x="134078" y="167742"/>
                  </a:lnTo>
                  <a:cubicBezTo>
                    <a:pt x="135994" y="167742"/>
                    <a:pt x="137911" y="166465"/>
                    <a:pt x="139189" y="164550"/>
                  </a:cubicBezTo>
                  <a:lnTo>
                    <a:pt x="144301" y="154336"/>
                  </a:lnTo>
                  <a:cubicBezTo>
                    <a:pt x="146857" y="159443"/>
                    <a:pt x="148774" y="164550"/>
                    <a:pt x="150691" y="169657"/>
                  </a:cubicBezTo>
                  <a:lnTo>
                    <a:pt x="150691" y="169657"/>
                  </a:lnTo>
                  <a:close/>
                  <a:moveTo>
                    <a:pt x="118742" y="128800"/>
                  </a:moveTo>
                  <a:cubicBezTo>
                    <a:pt x="123854" y="131353"/>
                    <a:pt x="128326" y="135184"/>
                    <a:pt x="132161" y="139014"/>
                  </a:cubicBezTo>
                  <a:lnTo>
                    <a:pt x="113630" y="140291"/>
                  </a:lnTo>
                  <a:lnTo>
                    <a:pt x="118742" y="128800"/>
                  </a:lnTo>
                  <a:close/>
                  <a:moveTo>
                    <a:pt x="93182" y="43893"/>
                  </a:moveTo>
                  <a:cubicBezTo>
                    <a:pt x="95099" y="34955"/>
                    <a:pt x="100850" y="27295"/>
                    <a:pt x="108518" y="22826"/>
                  </a:cubicBezTo>
                  <a:cubicBezTo>
                    <a:pt x="120020" y="16442"/>
                    <a:pt x="133439" y="12611"/>
                    <a:pt x="146857" y="13250"/>
                  </a:cubicBezTo>
                  <a:cubicBezTo>
                    <a:pt x="146857" y="26656"/>
                    <a:pt x="143662" y="39424"/>
                    <a:pt x="137911" y="51554"/>
                  </a:cubicBezTo>
                  <a:cubicBezTo>
                    <a:pt x="133439" y="59214"/>
                    <a:pt x="125771" y="64960"/>
                    <a:pt x="116825" y="66875"/>
                  </a:cubicBezTo>
                  <a:cubicBezTo>
                    <a:pt x="112352" y="68152"/>
                    <a:pt x="108518" y="68152"/>
                    <a:pt x="104045" y="67514"/>
                  </a:cubicBezTo>
                  <a:cubicBezTo>
                    <a:pt x="111713" y="54746"/>
                    <a:pt x="121298" y="43893"/>
                    <a:pt x="132799" y="34955"/>
                  </a:cubicBezTo>
                  <a:cubicBezTo>
                    <a:pt x="135994" y="33040"/>
                    <a:pt x="136634" y="29210"/>
                    <a:pt x="134716" y="26018"/>
                  </a:cubicBezTo>
                  <a:cubicBezTo>
                    <a:pt x="132799" y="22826"/>
                    <a:pt x="128966" y="22187"/>
                    <a:pt x="125771" y="24103"/>
                  </a:cubicBezTo>
                  <a:lnTo>
                    <a:pt x="125771" y="24103"/>
                  </a:lnTo>
                  <a:cubicBezTo>
                    <a:pt x="113630" y="33679"/>
                    <a:pt x="102767" y="45170"/>
                    <a:pt x="94460" y="57938"/>
                  </a:cubicBezTo>
                  <a:cubicBezTo>
                    <a:pt x="92543" y="53469"/>
                    <a:pt x="91904" y="48362"/>
                    <a:pt x="93182" y="43893"/>
                  </a:cubicBezTo>
                  <a:lnTo>
                    <a:pt x="93182" y="43893"/>
                  </a:lnTo>
                  <a:close/>
                  <a:moveTo>
                    <a:pt x="48452" y="128161"/>
                  </a:moveTo>
                  <a:lnTo>
                    <a:pt x="49091" y="145398"/>
                  </a:lnTo>
                  <a:lnTo>
                    <a:pt x="29922" y="158166"/>
                  </a:lnTo>
                  <a:cubicBezTo>
                    <a:pt x="28644" y="158804"/>
                    <a:pt x="28005" y="160081"/>
                    <a:pt x="27365" y="161996"/>
                  </a:cubicBezTo>
                  <a:lnTo>
                    <a:pt x="21615" y="156251"/>
                  </a:lnTo>
                  <a:cubicBezTo>
                    <a:pt x="27365" y="144760"/>
                    <a:pt x="36950" y="135184"/>
                    <a:pt x="47813" y="128800"/>
                  </a:cubicBezTo>
                  <a:lnTo>
                    <a:pt x="48452" y="128800"/>
                  </a:lnTo>
                  <a:close/>
                  <a:moveTo>
                    <a:pt x="83597" y="259033"/>
                  </a:moveTo>
                  <a:cubicBezTo>
                    <a:pt x="44618" y="259033"/>
                    <a:pt x="13308" y="227752"/>
                    <a:pt x="13308" y="188809"/>
                  </a:cubicBezTo>
                  <a:cubicBezTo>
                    <a:pt x="13308" y="181787"/>
                    <a:pt x="14586" y="175403"/>
                    <a:pt x="16503" y="169019"/>
                  </a:cubicBezTo>
                  <a:lnTo>
                    <a:pt x="28644" y="181148"/>
                  </a:lnTo>
                  <a:lnTo>
                    <a:pt x="25449" y="196470"/>
                  </a:lnTo>
                  <a:cubicBezTo>
                    <a:pt x="24810" y="199024"/>
                    <a:pt x="26087" y="201577"/>
                    <a:pt x="28644" y="202854"/>
                  </a:cubicBezTo>
                  <a:lnTo>
                    <a:pt x="39507" y="209238"/>
                  </a:lnTo>
                  <a:lnTo>
                    <a:pt x="47813" y="237966"/>
                  </a:lnTo>
                  <a:cubicBezTo>
                    <a:pt x="48452" y="240520"/>
                    <a:pt x="50369" y="242435"/>
                    <a:pt x="52925" y="242435"/>
                  </a:cubicBezTo>
                  <a:lnTo>
                    <a:pt x="53564" y="242435"/>
                  </a:lnTo>
                  <a:cubicBezTo>
                    <a:pt x="56120" y="242435"/>
                    <a:pt x="58037" y="241158"/>
                    <a:pt x="59315" y="239243"/>
                  </a:cubicBezTo>
                  <a:lnTo>
                    <a:pt x="84875" y="193278"/>
                  </a:lnTo>
                  <a:cubicBezTo>
                    <a:pt x="86792" y="190086"/>
                    <a:pt x="85514" y="186256"/>
                    <a:pt x="82319" y="184340"/>
                  </a:cubicBezTo>
                  <a:cubicBezTo>
                    <a:pt x="82319" y="184340"/>
                    <a:pt x="82319" y="184340"/>
                    <a:pt x="82319" y="184340"/>
                  </a:cubicBezTo>
                  <a:lnTo>
                    <a:pt x="54842" y="170934"/>
                  </a:lnTo>
                  <a:cubicBezTo>
                    <a:pt x="53564" y="170296"/>
                    <a:pt x="52925" y="170296"/>
                    <a:pt x="51647" y="170296"/>
                  </a:cubicBezTo>
                  <a:lnTo>
                    <a:pt x="40785" y="170934"/>
                  </a:lnTo>
                  <a:lnTo>
                    <a:pt x="40145" y="166465"/>
                  </a:lnTo>
                  <a:lnTo>
                    <a:pt x="58676" y="153697"/>
                  </a:lnTo>
                  <a:cubicBezTo>
                    <a:pt x="60593" y="152420"/>
                    <a:pt x="61871" y="150505"/>
                    <a:pt x="61232" y="147952"/>
                  </a:cubicBezTo>
                  <a:lnTo>
                    <a:pt x="60593" y="121777"/>
                  </a:lnTo>
                  <a:cubicBezTo>
                    <a:pt x="67622" y="119224"/>
                    <a:pt x="75290" y="117947"/>
                    <a:pt x="82958" y="117947"/>
                  </a:cubicBezTo>
                  <a:cubicBezTo>
                    <a:pt x="91265" y="117947"/>
                    <a:pt x="98933" y="119224"/>
                    <a:pt x="106601" y="122416"/>
                  </a:cubicBezTo>
                  <a:lnTo>
                    <a:pt x="99572" y="137737"/>
                  </a:lnTo>
                  <a:cubicBezTo>
                    <a:pt x="98294" y="140291"/>
                    <a:pt x="98933" y="142845"/>
                    <a:pt x="100850" y="144760"/>
                  </a:cubicBezTo>
                  <a:lnTo>
                    <a:pt x="105962" y="149867"/>
                  </a:lnTo>
                  <a:cubicBezTo>
                    <a:pt x="107240" y="151144"/>
                    <a:pt x="109157" y="151782"/>
                    <a:pt x="111074" y="151782"/>
                  </a:cubicBezTo>
                  <a:lnTo>
                    <a:pt x="131521" y="150505"/>
                  </a:lnTo>
                  <a:lnTo>
                    <a:pt x="128966" y="154974"/>
                  </a:lnTo>
                  <a:lnTo>
                    <a:pt x="109796" y="156889"/>
                  </a:lnTo>
                  <a:cubicBezTo>
                    <a:pt x="108518" y="156889"/>
                    <a:pt x="107240" y="157528"/>
                    <a:pt x="106601" y="158166"/>
                  </a:cubicBezTo>
                  <a:cubicBezTo>
                    <a:pt x="100211" y="161996"/>
                    <a:pt x="96377" y="169657"/>
                    <a:pt x="97016" y="177318"/>
                  </a:cubicBezTo>
                  <a:cubicBezTo>
                    <a:pt x="98933" y="187532"/>
                    <a:pt x="110435" y="192001"/>
                    <a:pt x="111713" y="192001"/>
                  </a:cubicBezTo>
                  <a:cubicBezTo>
                    <a:pt x="112352" y="192001"/>
                    <a:pt x="112991" y="192640"/>
                    <a:pt x="113630" y="192640"/>
                  </a:cubicBezTo>
                  <a:lnTo>
                    <a:pt x="116825" y="192640"/>
                  </a:lnTo>
                  <a:lnTo>
                    <a:pt x="122576" y="220091"/>
                  </a:lnTo>
                  <a:cubicBezTo>
                    <a:pt x="123215" y="222644"/>
                    <a:pt x="125131" y="224560"/>
                    <a:pt x="127688" y="225198"/>
                  </a:cubicBezTo>
                  <a:lnTo>
                    <a:pt x="128966" y="225198"/>
                  </a:lnTo>
                  <a:cubicBezTo>
                    <a:pt x="130883" y="225198"/>
                    <a:pt x="132799" y="223921"/>
                    <a:pt x="134078" y="222644"/>
                  </a:cubicBezTo>
                  <a:lnTo>
                    <a:pt x="142384" y="211153"/>
                  </a:lnTo>
                  <a:cubicBezTo>
                    <a:pt x="142384" y="211153"/>
                    <a:pt x="143024" y="210515"/>
                    <a:pt x="143024" y="210515"/>
                  </a:cubicBezTo>
                  <a:lnTo>
                    <a:pt x="153886" y="190724"/>
                  </a:lnTo>
                  <a:cubicBezTo>
                    <a:pt x="151330" y="229667"/>
                    <a:pt x="120659" y="259033"/>
                    <a:pt x="83597" y="259033"/>
                  </a:cubicBezTo>
                  <a:lnTo>
                    <a:pt x="83597" y="259033"/>
                  </a:lnTo>
                  <a:close/>
                  <a:moveTo>
                    <a:pt x="38867" y="194555"/>
                  </a:moveTo>
                  <a:lnTo>
                    <a:pt x="40785" y="183702"/>
                  </a:lnTo>
                  <a:lnTo>
                    <a:pt x="51008" y="183064"/>
                  </a:lnTo>
                  <a:lnTo>
                    <a:pt x="70178" y="192640"/>
                  </a:lnTo>
                  <a:lnTo>
                    <a:pt x="55481" y="219452"/>
                  </a:lnTo>
                  <a:lnTo>
                    <a:pt x="51008" y="202854"/>
                  </a:lnTo>
                  <a:cubicBezTo>
                    <a:pt x="50369" y="201577"/>
                    <a:pt x="49730" y="199662"/>
                    <a:pt x="47813" y="199024"/>
                  </a:cubicBezTo>
                  <a:lnTo>
                    <a:pt x="38867" y="19455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3" name="Google Shape;1603;p10"/>
          <p:cNvGrpSpPr/>
          <p:nvPr/>
        </p:nvGrpSpPr>
        <p:grpSpPr>
          <a:xfrm>
            <a:off x="5789149" y="3953077"/>
            <a:ext cx="288000" cy="288000"/>
            <a:chOff x="6753524" y="918179"/>
            <a:chExt cx="361674" cy="361971"/>
          </a:xfrm>
        </p:grpSpPr>
        <p:sp>
          <p:nvSpPr>
            <p:cNvPr id="1604" name="Google Shape;1604;p10"/>
            <p:cNvSpPr/>
            <p:nvPr/>
          </p:nvSpPr>
          <p:spPr>
            <a:xfrm>
              <a:off x="6753524" y="918179"/>
              <a:ext cx="361674" cy="361971"/>
            </a:xfrm>
            <a:custGeom>
              <a:avLst/>
              <a:gdLst/>
              <a:ahLst/>
              <a:cxnLst/>
              <a:rect l="l" t="t" r="r" b="b"/>
              <a:pathLst>
                <a:path w="361674" h="361971" extrusionOk="0">
                  <a:moveTo>
                    <a:pt x="180835" y="0"/>
                  </a:moveTo>
                  <a:cubicBezTo>
                    <a:pt x="80513" y="0"/>
                    <a:pt x="0" y="81077"/>
                    <a:pt x="0" y="180667"/>
                  </a:cubicBezTo>
                  <a:cubicBezTo>
                    <a:pt x="0" y="280895"/>
                    <a:pt x="81152" y="361972"/>
                    <a:pt x="180835" y="361972"/>
                  </a:cubicBezTo>
                  <a:cubicBezTo>
                    <a:pt x="281157" y="361972"/>
                    <a:pt x="361670" y="280895"/>
                    <a:pt x="361670" y="181305"/>
                  </a:cubicBezTo>
                  <a:lnTo>
                    <a:pt x="361670" y="181305"/>
                  </a:lnTo>
                  <a:cubicBezTo>
                    <a:pt x="362309" y="81077"/>
                    <a:pt x="281157" y="0"/>
                    <a:pt x="180835" y="0"/>
                  </a:cubicBezTo>
                  <a:cubicBezTo>
                    <a:pt x="181474" y="0"/>
                    <a:pt x="181474" y="0"/>
                    <a:pt x="180835" y="0"/>
                  </a:cubicBezTo>
                  <a:close/>
                  <a:moveTo>
                    <a:pt x="180835" y="349204"/>
                  </a:moveTo>
                  <a:cubicBezTo>
                    <a:pt x="87542" y="349204"/>
                    <a:pt x="12780" y="273873"/>
                    <a:pt x="12780" y="181305"/>
                  </a:cubicBezTo>
                  <a:cubicBezTo>
                    <a:pt x="12780" y="88099"/>
                    <a:pt x="88181" y="12768"/>
                    <a:pt x="180835" y="12768"/>
                  </a:cubicBezTo>
                  <a:cubicBezTo>
                    <a:pt x="274128" y="12768"/>
                    <a:pt x="348890" y="88099"/>
                    <a:pt x="348890" y="180667"/>
                  </a:cubicBezTo>
                  <a:lnTo>
                    <a:pt x="348890" y="180667"/>
                  </a:lnTo>
                  <a:cubicBezTo>
                    <a:pt x="349529" y="273873"/>
                    <a:pt x="274128" y="349204"/>
                    <a:pt x="180835" y="3492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5" name="Google Shape;1605;p10"/>
            <p:cNvSpPr/>
            <p:nvPr/>
          </p:nvSpPr>
          <p:spPr>
            <a:xfrm>
              <a:off x="6828286" y="997340"/>
              <a:ext cx="214062" cy="203010"/>
            </a:xfrm>
            <a:custGeom>
              <a:avLst/>
              <a:gdLst/>
              <a:ahLst/>
              <a:cxnLst/>
              <a:rect l="l" t="t" r="r" b="b"/>
              <a:pathLst>
                <a:path w="214062" h="203010" extrusionOk="0">
                  <a:moveTo>
                    <a:pt x="112463" y="1915"/>
                  </a:moveTo>
                  <a:cubicBezTo>
                    <a:pt x="109907" y="-638"/>
                    <a:pt x="106073" y="-638"/>
                    <a:pt x="103517" y="1915"/>
                  </a:cubicBezTo>
                  <a:lnTo>
                    <a:pt x="72206" y="31920"/>
                  </a:lnTo>
                  <a:lnTo>
                    <a:pt x="72206" y="21067"/>
                  </a:lnTo>
                  <a:cubicBezTo>
                    <a:pt x="72206" y="17237"/>
                    <a:pt x="69650" y="14683"/>
                    <a:pt x="65816" y="14683"/>
                  </a:cubicBezTo>
                  <a:lnTo>
                    <a:pt x="40896" y="14683"/>
                  </a:lnTo>
                  <a:cubicBezTo>
                    <a:pt x="37062" y="14683"/>
                    <a:pt x="34506" y="17237"/>
                    <a:pt x="34506" y="21067"/>
                  </a:cubicBezTo>
                  <a:lnTo>
                    <a:pt x="34506" y="65117"/>
                  </a:lnTo>
                  <a:cubicBezTo>
                    <a:pt x="34506" y="65755"/>
                    <a:pt x="34506" y="66393"/>
                    <a:pt x="35144" y="67032"/>
                  </a:cubicBezTo>
                  <a:lnTo>
                    <a:pt x="1917" y="98952"/>
                  </a:lnTo>
                  <a:cubicBezTo>
                    <a:pt x="-639" y="101505"/>
                    <a:pt x="-639" y="105336"/>
                    <a:pt x="1917" y="107889"/>
                  </a:cubicBezTo>
                  <a:cubicBezTo>
                    <a:pt x="4473" y="110443"/>
                    <a:pt x="8307" y="110443"/>
                    <a:pt x="10863" y="107889"/>
                  </a:cubicBezTo>
                  <a:lnTo>
                    <a:pt x="10863" y="107889"/>
                  </a:lnTo>
                  <a:lnTo>
                    <a:pt x="26198" y="93206"/>
                  </a:lnTo>
                  <a:lnTo>
                    <a:pt x="26198" y="196627"/>
                  </a:lnTo>
                  <a:cubicBezTo>
                    <a:pt x="26198" y="200457"/>
                    <a:pt x="28755" y="203011"/>
                    <a:pt x="32588" y="203011"/>
                  </a:cubicBezTo>
                  <a:lnTo>
                    <a:pt x="182113" y="203011"/>
                  </a:lnTo>
                  <a:cubicBezTo>
                    <a:pt x="185947" y="203011"/>
                    <a:pt x="188503" y="200457"/>
                    <a:pt x="188503" y="196627"/>
                  </a:cubicBezTo>
                  <a:lnTo>
                    <a:pt x="188503" y="97037"/>
                  </a:lnTo>
                  <a:lnTo>
                    <a:pt x="203200" y="112358"/>
                  </a:lnTo>
                  <a:cubicBezTo>
                    <a:pt x="204478" y="113635"/>
                    <a:pt x="205756" y="114273"/>
                    <a:pt x="207673" y="114273"/>
                  </a:cubicBezTo>
                  <a:cubicBezTo>
                    <a:pt x="209590" y="114273"/>
                    <a:pt x="210868" y="113635"/>
                    <a:pt x="212146" y="112358"/>
                  </a:cubicBezTo>
                  <a:cubicBezTo>
                    <a:pt x="214702" y="109805"/>
                    <a:pt x="214702" y="105974"/>
                    <a:pt x="212146" y="103421"/>
                  </a:cubicBezTo>
                  <a:lnTo>
                    <a:pt x="112463" y="1915"/>
                  </a:lnTo>
                  <a:close/>
                  <a:moveTo>
                    <a:pt x="47285" y="27451"/>
                  </a:moveTo>
                  <a:lnTo>
                    <a:pt x="59427" y="27451"/>
                  </a:lnTo>
                  <a:lnTo>
                    <a:pt x="59427" y="44049"/>
                  </a:lnTo>
                  <a:lnTo>
                    <a:pt x="47285" y="55541"/>
                  </a:lnTo>
                  <a:lnTo>
                    <a:pt x="47285" y="27451"/>
                  </a:lnTo>
                  <a:close/>
                  <a:moveTo>
                    <a:pt x="175084" y="190881"/>
                  </a:moveTo>
                  <a:lnTo>
                    <a:pt x="38339" y="190881"/>
                  </a:lnTo>
                  <a:lnTo>
                    <a:pt x="38339" y="81715"/>
                  </a:lnTo>
                  <a:lnTo>
                    <a:pt x="70289" y="51072"/>
                  </a:lnTo>
                  <a:lnTo>
                    <a:pt x="70289" y="51072"/>
                  </a:lnTo>
                  <a:lnTo>
                    <a:pt x="107990" y="15322"/>
                  </a:lnTo>
                  <a:lnTo>
                    <a:pt x="175084" y="84907"/>
                  </a:lnTo>
                  <a:lnTo>
                    <a:pt x="175084" y="19088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6" name="Google Shape;1606;p10"/>
            <p:cNvSpPr/>
            <p:nvPr/>
          </p:nvSpPr>
          <p:spPr>
            <a:xfrm>
              <a:off x="6896128" y="1081063"/>
              <a:ext cx="91048" cy="98858"/>
            </a:xfrm>
            <a:custGeom>
              <a:avLst/>
              <a:gdLst/>
              <a:ahLst/>
              <a:cxnLst/>
              <a:rect l="l" t="t" r="r" b="b"/>
              <a:pathLst>
                <a:path w="91048" h="98858" extrusionOk="0">
                  <a:moveTo>
                    <a:pt x="7560" y="71408"/>
                  </a:moveTo>
                  <a:cubicBezTo>
                    <a:pt x="8198" y="72046"/>
                    <a:pt x="8198" y="72685"/>
                    <a:pt x="8837" y="72685"/>
                  </a:cubicBezTo>
                  <a:cubicBezTo>
                    <a:pt x="6281" y="79069"/>
                    <a:pt x="4365" y="84814"/>
                    <a:pt x="3086" y="91198"/>
                  </a:cubicBezTo>
                  <a:cubicBezTo>
                    <a:pt x="2447" y="94390"/>
                    <a:pt x="4365" y="98221"/>
                    <a:pt x="8198" y="98859"/>
                  </a:cubicBezTo>
                  <a:cubicBezTo>
                    <a:pt x="8198" y="98859"/>
                    <a:pt x="8198" y="98859"/>
                    <a:pt x="8198" y="98859"/>
                  </a:cubicBezTo>
                  <a:cubicBezTo>
                    <a:pt x="8837" y="98859"/>
                    <a:pt x="8837" y="98859"/>
                    <a:pt x="9476" y="98859"/>
                  </a:cubicBezTo>
                  <a:cubicBezTo>
                    <a:pt x="12671" y="98859"/>
                    <a:pt x="15227" y="96944"/>
                    <a:pt x="15866" y="93752"/>
                  </a:cubicBezTo>
                  <a:cubicBezTo>
                    <a:pt x="17145" y="89283"/>
                    <a:pt x="18422" y="84814"/>
                    <a:pt x="19701" y="80345"/>
                  </a:cubicBezTo>
                  <a:cubicBezTo>
                    <a:pt x="24812" y="82899"/>
                    <a:pt x="30563" y="84176"/>
                    <a:pt x="36314" y="84176"/>
                  </a:cubicBezTo>
                  <a:lnTo>
                    <a:pt x="36953" y="84176"/>
                  </a:lnTo>
                  <a:cubicBezTo>
                    <a:pt x="47816" y="84176"/>
                    <a:pt x="58040" y="80984"/>
                    <a:pt x="66347" y="73962"/>
                  </a:cubicBezTo>
                  <a:cubicBezTo>
                    <a:pt x="75932" y="66301"/>
                    <a:pt x="78488" y="52894"/>
                    <a:pt x="81044" y="39488"/>
                  </a:cubicBezTo>
                  <a:cubicBezTo>
                    <a:pt x="82322" y="29912"/>
                    <a:pt x="85517" y="20336"/>
                    <a:pt x="89990" y="11398"/>
                  </a:cubicBezTo>
                  <a:cubicBezTo>
                    <a:pt x="91268" y="9483"/>
                    <a:pt x="91268" y="6930"/>
                    <a:pt x="90629" y="5014"/>
                  </a:cubicBezTo>
                  <a:cubicBezTo>
                    <a:pt x="89350" y="3099"/>
                    <a:pt x="87434" y="1822"/>
                    <a:pt x="85517" y="1184"/>
                  </a:cubicBezTo>
                  <a:cubicBezTo>
                    <a:pt x="55484" y="-1370"/>
                    <a:pt x="32481" y="-731"/>
                    <a:pt x="16506" y="12675"/>
                  </a:cubicBezTo>
                  <a:cubicBezTo>
                    <a:pt x="531" y="26082"/>
                    <a:pt x="-6499" y="53533"/>
                    <a:pt x="7560" y="71408"/>
                  </a:cubicBezTo>
                  <a:close/>
                  <a:moveTo>
                    <a:pt x="24812" y="23528"/>
                  </a:moveTo>
                  <a:cubicBezTo>
                    <a:pt x="33119" y="17144"/>
                    <a:pt x="44621" y="13952"/>
                    <a:pt x="63152" y="13952"/>
                  </a:cubicBezTo>
                  <a:cubicBezTo>
                    <a:pt x="66986" y="13952"/>
                    <a:pt x="70820" y="13952"/>
                    <a:pt x="74654" y="14590"/>
                  </a:cubicBezTo>
                  <a:cubicBezTo>
                    <a:pt x="72098" y="22251"/>
                    <a:pt x="69542" y="29912"/>
                    <a:pt x="68264" y="37573"/>
                  </a:cubicBezTo>
                  <a:cubicBezTo>
                    <a:pt x="65708" y="49064"/>
                    <a:pt x="63791" y="59917"/>
                    <a:pt x="58040" y="64386"/>
                  </a:cubicBezTo>
                  <a:cubicBezTo>
                    <a:pt x="51650" y="68854"/>
                    <a:pt x="43982" y="71408"/>
                    <a:pt x="36314" y="71408"/>
                  </a:cubicBezTo>
                  <a:cubicBezTo>
                    <a:pt x="31841" y="71408"/>
                    <a:pt x="28007" y="70131"/>
                    <a:pt x="24173" y="68854"/>
                  </a:cubicBezTo>
                  <a:cubicBezTo>
                    <a:pt x="25451" y="66301"/>
                    <a:pt x="26729" y="63747"/>
                    <a:pt x="28007" y="61194"/>
                  </a:cubicBezTo>
                  <a:cubicBezTo>
                    <a:pt x="34397" y="59278"/>
                    <a:pt x="41426" y="59278"/>
                    <a:pt x="48455" y="59917"/>
                  </a:cubicBezTo>
                  <a:cubicBezTo>
                    <a:pt x="51650" y="60555"/>
                    <a:pt x="55484" y="58640"/>
                    <a:pt x="56123" y="55448"/>
                  </a:cubicBezTo>
                  <a:cubicBezTo>
                    <a:pt x="56123" y="55448"/>
                    <a:pt x="56123" y="55448"/>
                    <a:pt x="56123" y="55448"/>
                  </a:cubicBezTo>
                  <a:cubicBezTo>
                    <a:pt x="56762" y="52256"/>
                    <a:pt x="54845" y="48426"/>
                    <a:pt x="51650" y="47787"/>
                  </a:cubicBezTo>
                  <a:cubicBezTo>
                    <a:pt x="47177" y="46510"/>
                    <a:pt x="42065" y="46510"/>
                    <a:pt x="37592" y="47149"/>
                  </a:cubicBezTo>
                  <a:cubicBezTo>
                    <a:pt x="42065" y="41403"/>
                    <a:pt x="47816" y="36296"/>
                    <a:pt x="54206" y="32466"/>
                  </a:cubicBezTo>
                  <a:cubicBezTo>
                    <a:pt x="57401" y="30550"/>
                    <a:pt x="58040" y="26720"/>
                    <a:pt x="56762" y="23528"/>
                  </a:cubicBezTo>
                  <a:cubicBezTo>
                    <a:pt x="54845" y="20336"/>
                    <a:pt x="51011" y="19698"/>
                    <a:pt x="47816" y="20974"/>
                  </a:cubicBezTo>
                  <a:cubicBezTo>
                    <a:pt x="33119" y="29912"/>
                    <a:pt x="20978" y="43318"/>
                    <a:pt x="13950" y="59278"/>
                  </a:cubicBezTo>
                  <a:cubicBezTo>
                    <a:pt x="10116" y="45872"/>
                    <a:pt x="14588" y="31827"/>
                    <a:pt x="24812" y="2352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7" name="Google Shape;1607;p10"/>
          <p:cNvGrpSpPr/>
          <p:nvPr/>
        </p:nvGrpSpPr>
        <p:grpSpPr>
          <a:xfrm>
            <a:off x="5795220" y="4407510"/>
            <a:ext cx="288000" cy="288000"/>
            <a:chOff x="8840477" y="3339623"/>
            <a:chExt cx="362312" cy="361971"/>
          </a:xfrm>
        </p:grpSpPr>
        <p:sp>
          <p:nvSpPr>
            <p:cNvPr id="1608" name="Google Shape;1608;p10"/>
            <p:cNvSpPr/>
            <p:nvPr/>
          </p:nvSpPr>
          <p:spPr>
            <a:xfrm>
              <a:off x="8840477" y="3339623"/>
              <a:ext cx="362312" cy="361971"/>
            </a:xfrm>
            <a:custGeom>
              <a:avLst/>
              <a:gdLst/>
              <a:ahLst/>
              <a:cxnLst/>
              <a:rect l="l" t="t" r="r" b="b"/>
              <a:pathLst>
                <a:path w="362312" h="361971" extrusionOk="0">
                  <a:moveTo>
                    <a:pt x="181474" y="0"/>
                  </a:moveTo>
                  <a:cubicBezTo>
                    <a:pt x="81152" y="0"/>
                    <a:pt x="0" y="81077"/>
                    <a:pt x="0" y="180667"/>
                  </a:cubicBezTo>
                  <a:cubicBezTo>
                    <a:pt x="0" y="280895"/>
                    <a:pt x="81152" y="361972"/>
                    <a:pt x="180836" y="361972"/>
                  </a:cubicBezTo>
                  <a:cubicBezTo>
                    <a:pt x="281157" y="361972"/>
                    <a:pt x="362309" y="280895"/>
                    <a:pt x="362309" y="181305"/>
                  </a:cubicBezTo>
                  <a:cubicBezTo>
                    <a:pt x="362309" y="181305"/>
                    <a:pt x="362309" y="181305"/>
                    <a:pt x="362309" y="181305"/>
                  </a:cubicBezTo>
                  <a:cubicBezTo>
                    <a:pt x="362949" y="81077"/>
                    <a:pt x="281796" y="0"/>
                    <a:pt x="181474" y="0"/>
                  </a:cubicBezTo>
                  <a:close/>
                  <a:moveTo>
                    <a:pt x="181474" y="349204"/>
                  </a:moveTo>
                  <a:cubicBezTo>
                    <a:pt x="88181" y="349204"/>
                    <a:pt x="12780" y="273873"/>
                    <a:pt x="12780" y="181305"/>
                  </a:cubicBezTo>
                  <a:cubicBezTo>
                    <a:pt x="12780" y="88099"/>
                    <a:pt x="88181" y="12768"/>
                    <a:pt x="180836" y="12768"/>
                  </a:cubicBezTo>
                  <a:cubicBezTo>
                    <a:pt x="274128" y="12768"/>
                    <a:pt x="349529" y="88099"/>
                    <a:pt x="349529" y="180667"/>
                  </a:cubicBezTo>
                  <a:cubicBezTo>
                    <a:pt x="349529" y="180667"/>
                    <a:pt x="349529" y="180667"/>
                    <a:pt x="349529" y="180667"/>
                  </a:cubicBezTo>
                  <a:cubicBezTo>
                    <a:pt x="350169" y="273873"/>
                    <a:pt x="274767" y="349204"/>
                    <a:pt x="181474" y="349204"/>
                  </a:cubicBezTo>
                  <a:lnTo>
                    <a:pt x="181474" y="34920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9" name="Google Shape;1609;p10"/>
            <p:cNvSpPr/>
            <p:nvPr/>
          </p:nvSpPr>
          <p:spPr>
            <a:xfrm>
              <a:off x="8901821" y="3436660"/>
              <a:ext cx="243456" cy="168536"/>
            </a:xfrm>
            <a:custGeom>
              <a:avLst/>
              <a:gdLst/>
              <a:ahLst/>
              <a:cxnLst/>
              <a:rect l="l" t="t" r="r" b="b"/>
              <a:pathLst>
                <a:path w="243456" h="168536" extrusionOk="0">
                  <a:moveTo>
                    <a:pt x="230677" y="30005"/>
                  </a:moveTo>
                  <a:lnTo>
                    <a:pt x="205756" y="30005"/>
                  </a:lnTo>
                  <a:cubicBezTo>
                    <a:pt x="204478" y="30005"/>
                    <a:pt x="202561" y="30643"/>
                    <a:pt x="201922" y="31281"/>
                  </a:cubicBezTo>
                  <a:cubicBezTo>
                    <a:pt x="198727" y="22982"/>
                    <a:pt x="195532" y="14683"/>
                    <a:pt x="191059" y="7022"/>
                  </a:cubicBezTo>
                  <a:cubicBezTo>
                    <a:pt x="187225" y="2553"/>
                    <a:pt x="182113" y="0"/>
                    <a:pt x="176362" y="0"/>
                  </a:cubicBezTo>
                  <a:lnTo>
                    <a:pt x="65817" y="0"/>
                  </a:lnTo>
                  <a:cubicBezTo>
                    <a:pt x="60066" y="0"/>
                    <a:pt x="54953" y="3192"/>
                    <a:pt x="51119" y="7022"/>
                  </a:cubicBezTo>
                  <a:cubicBezTo>
                    <a:pt x="46647" y="14683"/>
                    <a:pt x="42813" y="22982"/>
                    <a:pt x="40257" y="31281"/>
                  </a:cubicBezTo>
                  <a:cubicBezTo>
                    <a:pt x="38978" y="30005"/>
                    <a:pt x="37701" y="30005"/>
                    <a:pt x="36423" y="30005"/>
                  </a:cubicBezTo>
                  <a:lnTo>
                    <a:pt x="11502" y="30005"/>
                  </a:lnTo>
                  <a:cubicBezTo>
                    <a:pt x="5112" y="30005"/>
                    <a:pt x="0" y="35112"/>
                    <a:pt x="0" y="41496"/>
                  </a:cubicBezTo>
                  <a:lnTo>
                    <a:pt x="0" y="41496"/>
                  </a:lnTo>
                  <a:lnTo>
                    <a:pt x="0" y="51710"/>
                  </a:lnTo>
                  <a:cubicBezTo>
                    <a:pt x="0" y="57456"/>
                    <a:pt x="4473" y="62563"/>
                    <a:pt x="10224" y="63201"/>
                  </a:cubicBezTo>
                  <a:lnTo>
                    <a:pt x="21087" y="65755"/>
                  </a:lnTo>
                  <a:cubicBezTo>
                    <a:pt x="17253" y="71501"/>
                    <a:pt x="14697" y="78523"/>
                    <a:pt x="14697" y="86184"/>
                  </a:cubicBezTo>
                  <a:lnTo>
                    <a:pt x="14697" y="127041"/>
                  </a:lnTo>
                  <a:cubicBezTo>
                    <a:pt x="14697" y="131510"/>
                    <a:pt x="16614" y="136617"/>
                    <a:pt x="19809" y="139809"/>
                  </a:cubicBezTo>
                  <a:lnTo>
                    <a:pt x="19809" y="157046"/>
                  </a:lnTo>
                  <a:cubicBezTo>
                    <a:pt x="19809" y="163430"/>
                    <a:pt x="24921" y="168537"/>
                    <a:pt x="31311" y="168537"/>
                  </a:cubicBezTo>
                  <a:lnTo>
                    <a:pt x="31311" y="168537"/>
                  </a:lnTo>
                  <a:lnTo>
                    <a:pt x="66456" y="168537"/>
                  </a:lnTo>
                  <a:cubicBezTo>
                    <a:pt x="72845" y="168537"/>
                    <a:pt x="77958" y="163430"/>
                    <a:pt x="77958" y="157046"/>
                  </a:cubicBezTo>
                  <a:lnTo>
                    <a:pt x="77958" y="157046"/>
                  </a:lnTo>
                  <a:lnTo>
                    <a:pt x="77958" y="148108"/>
                  </a:lnTo>
                  <a:lnTo>
                    <a:pt x="165500" y="148108"/>
                  </a:lnTo>
                  <a:lnTo>
                    <a:pt x="165500" y="157046"/>
                  </a:lnTo>
                  <a:cubicBezTo>
                    <a:pt x="165500" y="163430"/>
                    <a:pt x="170612" y="168537"/>
                    <a:pt x="177002" y="168537"/>
                  </a:cubicBezTo>
                  <a:lnTo>
                    <a:pt x="212146" y="168537"/>
                  </a:lnTo>
                  <a:cubicBezTo>
                    <a:pt x="218536" y="168537"/>
                    <a:pt x="223648" y="163430"/>
                    <a:pt x="223648" y="157046"/>
                  </a:cubicBezTo>
                  <a:lnTo>
                    <a:pt x="223648" y="139809"/>
                  </a:lnTo>
                  <a:cubicBezTo>
                    <a:pt x="226843" y="136617"/>
                    <a:pt x="228760" y="131510"/>
                    <a:pt x="228760" y="127041"/>
                  </a:cubicBezTo>
                  <a:lnTo>
                    <a:pt x="228760" y="86184"/>
                  </a:lnTo>
                  <a:cubicBezTo>
                    <a:pt x="228760" y="79161"/>
                    <a:pt x="226204" y="72139"/>
                    <a:pt x="222370" y="65755"/>
                  </a:cubicBezTo>
                  <a:lnTo>
                    <a:pt x="233233" y="63201"/>
                  </a:lnTo>
                  <a:cubicBezTo>
                    <a:pt x="238984" y="62563"/>
                    <a:pt x="243456" y="57456"/>
                    <a:pt x="243456" y="51710"/>
                  </a:cubicBezTo>
                  <a:lnTo>
                    <a:pt x="243456" y="41496"/>
                  </a:lnTo>
                  <a:cubicBezTo>
                    <a:pt x="241540" y="35750"/>
                    <a:pt x="237067" y="30643"/>
                    <a:pt x="230677" y="30005"/>
                  </a:cubicBezTo>
                  <a:close/>
                  <a:moveTo>
                    <a:pt x="229399" y="50433"/>
                  </a:moveTo>
                  <a:lnTo>
                    <a:pt x="229399" y="50433"/>
                  </a:lnTo>
                  <a:lnTo>
                    <a:pt x="209590" y="55541"/>
                  </a:lnTo>
                  <a:cubicBezTo>
                    <a:pt x="206395" y="56179"/>
                    <a:pt x="203839" y="60009"/>
                    <a:pt x="205117" y="63201"/>
                  </a:cubicBezTo>
                  <a:cubicBezTo>
                    <a:pt x="205117" y="63840"/>
                    <a:pt x="205756" y="64478"/>
                    <a:pt x="205756" y="65117"/>
                  </a:cubicBezTo>
                  <a:lnTo>
                    <a:pt x="210868" y="72777"/>
                  </a:lnTo>
                  <a:cubicBezTo>
                    <a:pt x="213424" y="76608"/>
                    <a:pt x="214702" y="81077"/>
                    <a:pt x="214702" y="86184"/>
                  </a:cubicBezTo>
                  <a:lnTo>
                    <a:pt x="214702" y="127041"/>
                  </a:lnTo>
                  <a:cubicBezTo>
                    <a:pt x="214702" y="128957"/>
                    <a:pt x="214063" y="130233"/>
                    <a:pt x="211507" y="132149"/>
                  </a:cubicBezTo>
                  <a:cubicBezTo>
                    <a:pt x="210229" y="133425"/>
                    <a:pt x="209590" y="135341"/>
                    <a:pt x="209590" y="136617"/>
                  </a:cubicBezTo>
                  <a:lnTo>
                    <a:pt x="209590" y="155131"/>
                  </a:lnTo>
                  <a:lnTo>
                    <a:pt x="177002" y="155131"/>
                  </a:lnTo>
                  <a:lnTo>
                    <a:pt x="177002" y="141724"/>
                  </a:lnTo>
                  <a:cubicBezTo>
                    <a:pt x="177002" y="137894"/>
                    <a:pt x="174446" y="135341"/>
                    <a:pt x="170612" y="135341"/>
                  </a:cubicBezTo>
                  <a:cubicBezTo>
                    <a:pt x="67733" y="135341"/>
                    <a:pt x="67733" y="135341"/>
                    <a:pt x="65817" y="137256"/>
                  </a:cubicBezTo>
                  <a:cubicBezTo>
                    <a:pt x="64538" y="138533"/>
                    <a:pt x="63899" y="139809"/>
                    <a:pt x="63899" y="141724"/>
                  </a:cubicBezTo>
                  <a:lnTo>
                    <a:pt x="63899" y="155131"/>
                  </a:lnTo>
                  <a:lnTo>
                    <a:pt x="31311" y="155131"/>
                  </a:lnTo>
                  <a:lnTo>
                    <a:pt x="31311" y="136617"/>
                  </a:lnTo>
                  <a:cubicBezTo>
                    <a:pt x="31311" y="134702"/>
                    <a:pt x="30672" y="132787"/>
                    <a:pt x="29394" y="132149"/>
                  </a:cubicBezTo>
                  <a:cubicBezTo>
                    <a:pt x="26838" y="130233"/>
                    <a:pt x="26838" y="128957"/>
                    <a:pt x="26838" y="127041"/>
                  </a:cubicBezTo>
                  <a:lnTo>
                    <a:pt x="26838" y="86184"/>
                  </a:lnTo>
                  <a:cubicBezTo>
                    <a:pt x="26838" y="81715"/>
                    <a:pt x="28116" y="76608"/>
                    <a:pt x="30672" y="72777"/>
                  </a:cubicBezTo>
                  <a:lnTo>
                    <a:pt x="35783" y="65117"/>
                  </a:lnTo>
                  <a:cubicBezTo>
                    <a:pt x="37701" y="61925"/>
                    <a:pt x="37062" y="58094"/>
                    <a:pt x="33867" y="56179"/>
                  </a:cubicBezTo>
                  <a:cubicBezTo>
                    <a:pt x="33228" y="55541"/>
                    <a:pt x="32589" y="55541"/>
                    <a:pt x="31950" y="55541"/>
                  </a:cubicBezTo>
                  <a:lnTo>
                    <a:pt x="12141" y="50433"/>
                  </a:lnTo>
                  <a:lnTo>
                    <a:pt x="12141" y="50433"/>
                  </a:lnTo>
                  <a:lnTo>
                    <a:pt x="12141" y="42773"/>
                  </a:lnTo>
                  <a:lnTo>
                    <a:pt x="32589" y="42773"/>
                  </a:lnTo>
                  <a:lnTo>
                    <a:pt x="40896" y="54902"/>
                  </a:lnTo>
                  <a:cubicBezTo>
                    <a:pt x="42813" y="58094"/>
                    <a:pt x="46647" y="58733"/>
                    <a:pt x="49842" y="56817"/>
                  </a:cubicBezTo>
                  <a:cubicBezTo>
                    <a:pt x="53037" y="54902"/>
                    <a:pt x="53676" y="51072"/>
                    <a:pt x="51758" y="47880"/>
                  </a:cubicBezTo>
                  <a:lnTo>
                    <a:pt x="49203" y="44049"/>
                  </a:lnTo>
                  <a:cubicBezTo>
                    <a:pt x="54314" y="31920"/>
                    <a:pt x="60066" y="17237"/>
                    <a:pt x="61343" y="15321"/>
                  </a:cubicBezTo>
                  <a:cubicBezTo>
                    <a:pt x="62622" y="14045"/>
                    <a:pt x="64538" y="12768"/>
                    <a:pt x="66456" y="12768"/>
                  </a:cubicBezTo>
                  <a:lnTo>
                    <a:pt x="177002" y="12768"/>
                  </a:lnTo>
                  <a:cubicBezTo>
                    <a:pt x="178918" y="12768"/>
                    <a:pt x="180836" y="14045"/>
                    <a:pt x="182113" y="15321"/>
                  </a:cubicBezTo>
                  <a:cubicBezTo>
                    <a:pt x="183392" y="17237"/>
                    <a:pt x="189782" y="31920"/>
                    <a:pt x="194254" y="44049"/>
                  </a:cubicBezTo>
                  <a:lnTo>
                    <a:pt x="191698" y="47880"/>
                  </a:lnTo>
                  <a:cubicBezTo>
                    <a:pt x="189782" y="50433"/>
                    <a:pt x="190420" y="54902"/>
                    <a:pt x="192977" y="56817"/>
                  </a:cubicBezTo>
                  <a:cubicBezTo>
                    <a:pt x="195532" y="58733"/>
                    <a:pt x="200005" y="58094"/>
                    <a:pt x="201922" y="55541"/>
                  </a:cubicBezTo>
                  <a:cubicBezTo>
                    <a:pt x="201922" y="55541"/>
                    <a:pt x="201922" y="54902"/>
                    <a:pt x="202561" y="54902"/>
                  </a:cubicBezTo>
                  <a:lnTo>
                    <a:pt x="210868" y="42773"/>
                  </a:lnTo>
                  <a:lnTo>
                    <a:pt x="231316" y="42773"/>
                  </a:lnTo>
                  <a:lnTo>
                    <a:pt x="229399" y="504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0" name="Google Shape;1610;p10"/>
            <p:cNvSpPr/>
            <p:nvPr/>
          </p:nvSpPr>
          <p:spPr>
            <a:xfrm>
              <a:off x="8945472" y="3465603"/>
              <a:ext cx="137530" cy="94267"/>
            </a:xfrm>
            <a:custGeom>
              <a:avLst/>
              <a:gdLst/>
              <a:ahLst/>
              <a:cxnLst/>
              <a:rect l="l" t="t" r="r" b="b"/>
              <a:pathLst>
                <a:path w="137530" h="94267" extrusionOk="0">
                  <a:moveTo>
                    <a:pt x="134628" y="5530"/>
                  </a:moveTo>
                  <a:cubicBezTo>
                    <a:pt x="133350" y="4253"/>
                    <a:pt x="131433" y="4253"/>
                    <a:pt x="129516" y="4253"/>
                  </a:cubicBezTo>
                  <a:cubicBezTo>
                    <a:pt x="118653" y="6169"/>
                    <a:pt x="107790" y="5530"/>
                    <a:pt x="96927" y="2977"/>
                  </a:cubicBezTo>
                  <a:cubicBezTo>
                    <a:pt x="80952" y="-215"/>
                    <a:pt x="62421" y="-3407"/>
                    <a:pt x="41974" y="8084"/>
                  </a:cubicBezTo>
                  <a:cubicBezTo>
                    <a:pt x="27916" y="16383"/>
                    <a:pt x="17053" y="40642"/>
                    <a:pt x="22165" y="61071"/>
                  </a:cubicBezTo>
                  <a:cubicBezTo>
                    <a:pt x="13858" y="67455"/>
                    <a:pt x="6829" y="75115"/>
                    <a:pt x="1078" y="84053"/>
                  </a:cubicBezTo>
                  <a:cubicBezTo>
                    <a:pt x="-839" y="87245"/>
                    <a:pt x="-200" y="91075"/>
                    <a:pt x="2995" y="92991"/>
                  </a:cubicBezTo>
                  <a:cubicBezTo>
                    <a:pt x="2995" y="92991"/>
                    <a:pt x="2995" y="92991"/>
                    <a:pt x="2995" y="92991"/>
                  </a:cubicBezTo>
                  <a:cubicBezTo>
                    <a:pt x="4273" y="93629"/>
                    <a:pt x="5551" y="94267"/>
                    <a:pt x="6829" y="94267"/>
                  </a:cubicBezTo>
                  <a:cubicBezTo>
                    <a:pt x="8746" y="94267"/>
                    <a:pt x="10663" y="92991"/>
                    <a:pt x="11941" y="91714"/>
                  </a:cubicBezTo>
                  <a:cubicBezTo>
                    <a:pt x="17692" y="83415"/>
                    <a:pt x="24082" y="76392"/>
                    <a:pt x="32389" y="70647"/>
                  </a:cubicBezTo>
                  <a:cubicBezTo>
                    <a:pt x="32389" y="70647"/>
                    <a:pt x="33028" y="70647"/>
                    <a:pt x="33028" y="70647"/>
                  </a:cubicBezTo>
                  <a:cubicBezTo>
                    <a:pt x="34306" y="70008"/>
                    <a:pt x="34945" y="69370"/>
                    <a:pt x="35584" y="68093"/>
                  </a:cubicBezTo>
                  <a:cubicBezTo>
                    <a:pt x="52836" y="56602"/>
                    <a:pt x="72006" y="48303"/>
                    <a:pt x="91816" y="43196"/>
                  </a:cubicBezTo>
                  <a:cubicBezTo>
                    <a:pt x="96288" y="41919"/>
                    <a:pt x="100122" y="40642"/>
                    <a:pt x="103956" y="39365"/>
                  </a:cubicBezTo>
                  <a:cubicBezTo>
                    <a:pt x="107151" y="38088"/>
                    <a:pt x="109068" y="34896"/>
                    <a:pt x="107790" y="31066"/>
                  </a:cubicBezTo>
                  <a:cubicBezTo>
                    <a:pt x="106512" y="27874"/>
                    <a:pt x="103317" y="25959"/>
                    <a:pt x="99483" y="27236"/>
                  </a:cubicBezTo>
                  <a:cubicBezTo>
                    <a:pt x="99483" y="27236"/>
                    <a:pt x="99483" y="27236"/>
                    <a:pt x="99483" y="27236"/>
                  </a:cubicBezTo>
                  <a:cubicBezTo>
                    <a:pt x="95649" y="28512"/>
                    <a:pt x="91816" y="29789"/>
                    <a:pt x="87981" y="31066"/>
                  </a:cubicBezTo>
                  <a:cubicBezTo>
                    <a:pt x="68811" y="36173"/>
                    <a:pt x="50920" y="43834"/>
                    <a:pt x="33667" y="54048"/>
                  </a:cubicBezTo>
                  <a:cubicBezTo>
                    <a:pt x="32389" y="41280"/>
                    <a:pt x="38140" y="28512"/>
                    <a:pt x="48364" y="20213"/>
                  </a:cubicBezTo>
                  <a:cubicBezTo>
                    <a:pt x="64977" y="10637"/>
                    <a:pt x="79036" y="13829"/>
                    <a:pt x="94371" y="16383"/>
                  </a:cubicBezTo>
                  <a:cubicBezTo>
                    <a:pt x="103956" y="18937"/>
                    <a:pt x="114180" y="19575"/>
                    <a:pt x="124404" y="18937"/>
                  </a:cubicBezTo>
                  <a:cubicBezTo>
                    <a:pt x="123765" y="40642"/>
                    <a:pt x="107790" y="62986"/>
                    <a:pt x="84786" y="73200"/>
                  </a:cubicBezTo>
                  <a:cubicBezTo>
                    <a:pt x="72006" y="78307"/>
                    <a:pt x="57310" y="76392"/>
                    <a:pt x="46446" y="67455"/>
                  </a:cubicBezTo>
                  <a:cubicBezTo>
                    <a:pt x="43251" y="65540"/>
                    <a:pt x="39418" y="66178"/>
                    <a:pt x="37501" y="69370"/>
                  </a:cubicBezTo>
                  <a:cubicBezTo>
                    <a:pt x="35584" y="72562"/>
                    <a:pt x="36223" y="76392"/>
                    <a:pt x="39418" y="78307"/>
                  </a:cubicBezTo>
                  <a:cubicBezTo>
                    <a:pt x="49003" y="84691"/>
                    <a:pt x="59866" y="88522"/>
                    <a:pt x="71367" y="89160"/>
                  </a:cubicBezTo>
                  <a:cubicBezTo>
                    <a:pt x="77757" y="89160"/>
                    <a:pt x="84786" y="87883"/>
                    <a:pt x="90537" y="84691"/>
                  </a:cubicBezTo>
                  <a:cubicBezTo>
                    <a:pt x="121209" y="70647"/>
                    <a:pt x="140379" y="39365"/>
                    <a:pt x="137184" y="9999"/>
                  </a:cubicBezTo>
                  <a:cubicBezTo>
                    <a:pt x="137184" y="8722"/>
                    <a:pt x="136545" y="6807"/>
                    <a:pt x="134628" y="55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1" name="Google Shape;1611;p10"/>
          <p:cNvGrpSpPr/>
          <p:nvPr/>
        </p:nvGrpSpPr>
        <p:grpSpPr>
          <a:xfrm>
            <a:off x="5795222" y="4861943"/>
            <a:ext cx="288000" cy="288000"/>
            <a:chOff x="6753524" y="3824806"/>
            <a:chExt cx="362309" cy="361971"/>
          </a:xfrm>
        </p:grpSpPr>
        <p:sp>
          <p:nvSpPr>
            <p:cNvPr id="1612" name="Google Shape;1612;p10"/>
            <p:cNvSpPr/>
            <p:nvPr/>
          </p:nvSpPr>
          <p:spPr>
            <a:xfrm>
              <a:off x="6753524" y="3824806"/>
              <a:ext cx="362309" cy="361971"/>
            </a:xfrm>
            <a:custGeom>
              <a:avLst/>
              <a:gdLst/>
              <a:ahLst/>
              <a:cxnLst/>
              <a:rect l="l" t="t" r="r" b="b"/>
              <a:pathLst>
                <a:path w="362309" h="361971" extrusionOk="0">
                  <a:moveTo>
                    <a:pt x="180835" y="349204"/>
                  </a:moveTo>
                  <a:cubicBezTo>
                    <a:pt x="88181" y="349204"/>
                    <a:pt x="12780" y="273873"/>
                    <a:pt x="12780" y="180667"/>
                  </a:cubicBezTo>
                  <a:cubicBezTo>
                    <a:pt x="12780" y="88099"/>
                    <a:pt x="88181" y="12768"/>
                    <a:pt x="181474" y="12768"/>
                  </a:cubicBezTo>
                  <a:cubicBezTo>
                    <a:pt x="274128" y="12768"/>
                    <a:pt x="349529" y="88099"/>
                    <a:pt x="349529" y="181305"/>
                  </a:cubicBezTo>
                  <a:cubicBezTo>
                    <a:pt x="349529" y="273873"/>
                    <a:pt x="274128" y="349204"/>
                    <a:pt x="180835" y="349204"/>
                  </a:cubicBezTo>
                  <a:moveTo>
                    <a:pt x="181474" y="0"/>
                  </a:moveTo>
                  <a:cubicBezTo>
                    <a:pt x="81152" y="0"/>
                    <a:pt x="0" y="81077"/>
                    <a:pt x="0" y="180667"/>
                  </a:cubicBezTo>
                  <a:cubicBezTo>
                    <a:pt x="0" y="280895"/>
                    <a:pt x="81152" y="361972"/>
                    <a:pt x="180835" y="361972"/>
                  </a:cubicBezTo>
                  <a:cubicBezTo>
                    <a:pt x="281157" y="361972"/>
                    <a:pt x="362309" y="280895"/>
                    <a:pt x="362309" y="181305"/>
                  </a:cubicBezTo>
                  <a:cubicBezTo>
                    <a:pt x="362309" y="81077"/>
                    <a:pt x="281157" y="0"/>
                    <a:pt x="18147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3" name="Google Shape;1613;p10"/>
            <p:cNvSpPr/>
            <p:nvPr/>
          </p:nvSpPr>
          <p:spPr>
            <a:xfrm>
              <a:off x="6824841" y="3912402"/>
              <a:ext cx="219037" cy="186276"/>
            </a:xfrm>
            <a:custGeom>
              <a:avLst/>
              <a:gdLst/>
              <a:ahLst/>
              <a:cxnLst/>
              <a:rect l="l" t="t" r="r" b="b"/>
              <a:pathLst>
                <a:path w="219037" h="186276" extrusionOk="0">
                  <a:moveTo>
                    <a:pt x="116548" y="72642"/>
                  </a:moveTo>
                  <a:cubicBezTo>
                    <a:pt x="113992" y="72003"/>
                    <a:pt x="106963" y="70088"/>
                    <a:pt x="103768" y="54767"/>
                  </a:cubicBezTo>
                  <a:cubicBezTo>
                    <a:pt x="103768" y="54767"/>
                    <a:pt x="103768" y="54767"/>
                    <a:pt x="103768" y="54128"/>
                  </a:cubicBezTo>
                  <a:cubicBezTo>
                    <a:pt x="103768" y="53490"/>
                    <a:pt x="99295" y="37530"/>
                    <a:pt x="110158" y="26039"/>
                  </a:cubicBezTo>
                  <a:cubicBezTo>
                    <a:pt x="116548" y="19655"/>
                    <a:pt x="129328" y="13271"/>
                    <a:pt x="153609" y="13271"/>
                  </a:cubicBezTo>
                  <a:cubicBezTo>
                    <a:pt x="165750" y="13271"/>
                    <a:pt x="181725" y="15186"/>
                    <a:pt x="200895" y="19016"/>
                  </a:cubicBezTo>
                  <a:cubicBezTo>
                    <a:pt x="175974" y="44552"/>
                    <a:pt x="136357" y="77749"/>
                    <a:pt x="116548" y="72642"/>
                  </a:cubicBezTo>
                  <a:moveTo>
                    <a:pt x="81403" y="76472"/>
                  </a:moveTo>
                  <a:cubicBezTo>
                    <a:pt x="67345" y="80303"/>
                    <a:pt x="38590" y="60512"/>
                    <a:pt x="19420" y="42637"/>
                  </a:cubicBezTo>
                  <a:cubicBezTo>
                    <a:pt x="59677" y="34338"/>
                    <a:pt x="77569" y="38807"/>
                    <a:pt x="85237" y="44552"/>
                  </a:cubicBezTo>
                  <a:cubicBezTo>
                    <a:pt x="87154" y="45829"/>
                    <a:pt x="89071" y="47744"/>
                    <a:pt x="89710" y="50298"/>
                  </a:cubicBezTo>
                  <a:cubicBezTo>
                    <a:pt x="90349" y="54128"/>
                    <a:pt x="90349" y="56682"/>
                    <a:pt x="90988" y="57320"/>
                  </a:cubicBezTo>
                  <a:cubicBezTo>
                    <a:pt x="90988" y="58597"/>
                    <a:pt x="91627" y="59235"/>
                    <a:pt x="91627" y="60512"/>
                  </a:cubicBezTo>
                  <a:cubicBezTo>
                    <a:pt x="90988" y="61151"/>
                    <a:pt x="90988" y="61789"/>
                    <a:pt x="90988" y="62427"/>
                  </a:cubicBezTo>
                  <a:cubicBezTo>
                    <a:pt x="88432" y="74557"/>
                    <a:pt x="83320" y="75834"/>
                    <a:pt x="81403" y="76472"/>
                  </a:cubicBezTo>
                  <a:moveTo>
                    <a:pt x="214314" y="8164"/>
                  </a:moveTo>
                  <a:cubicBezTo>
                    <a:pt x="156804" y="-5243"/>
                    <a:pt x="119103" y="-2051"/>
                    <a:pt x="100573" y="17101"/>
                  </a:cubicBezTo>
                  <a:cubicBezTo>
                    <a:pt x="95461" y="22208"/>
                    <a:pt x="92905" y="28592"/>
                    <a:pt x="90988" y="33700"/>
                  </a:cubicBezTo>
                  <a:cubicBezTo>
                    <a:pt x="75013" y="23485"/>
                    <a:pt x="46259" y="22847"/>
                    <a:pt x="4724" y="33061"/>
                  </a:cubicBezTo>
                  <a:cubicBezTo>
                    <a:pt x="2807" y="33700"/>
                    <a:pt x="889" y="35615"/>
                    <a:pt x="251" y="37530"/>
                  </a:cubicBezTo>
                  <a:cubicBezTo>
                    <a:pt x="-388" y="39445"/>
                    <a:pt x="251" y="41999"/>
                    <a:pt x="1529" y="43914"/>
                  </a:cubicBezTo>
                  <a:cubicBezTo>
                    <a:pt x="6641" y="49021"/>
                    <a:pt x="47536" y="89878"/>
                    <a:pt x="76930" y="89878"/>
                  </a:cubicBezTo>
                  <a:cubicBezTo>
                    <a:pt x="79486" y="89878"/>
                    <a:pt x="82042" y="89878"/>
                    <a:pt x="84598" y="88602"/>
                  </a:cubicBezTo>
                  <a:cubicBezTo>
                    <a:pt x="85876" y="87963"/>
                    <a:pt x="87154" y="87963"/>
                    <a:pt x="88432" y="87325"/>
                  </a:cubicBezTo>
                  <a:lnTo>
                    <a:pt x="88432" y="179893"/>
                  </a:lnTo>
                  <a:cubicBezTo>
                    <a:pt x="88432" y="183723"/>
                    <a:pt x="90988" y="186277"/>
                    <a:pt x="94822" y="186277"/>
                  </a:cubicBezTo>
                  <a:cubicBezTo>
                    <a:pt x="98656" y="186277"/>
                    <a:pt x="101212" y="183723"/>
                    <a:pt x="101212" y="179893"/>
                  </a:cubicBezTo>
                  <a:lnTo>
                    <a:pt x="101212" y="78387"/>
                  </a:lnTo>
                  <a:cubicBezTo>
                    <a:pt x="104407" y="81579"/>
                    <a:pt x="108241" y="84133"/>
                    <a:pt x="113353" y="85410"/>
                  </a:cubicBezTo>
                  <a:cubicBezTo>
                    <a:pt x="115908" y="86048"/>
                    <a:pt x="117826" y="86048"/>
                    <a:pt x="120382" y="86048"/>
                  </a:cubicBezTo>
                  <a:cubicBezTo>
                    <a:pt x="156804" y="86048"/>
                    <a:pt x="211119" y="26677"/>
                    <a:pt x="217508" y="19016"/>
                  </a:cubicBezTo>
                  <a:cubicBezTo>
                    <a:pt x="218787" y="17101"/>
                    <a:pt x="219426" y="15186"/>
                    <a:pt x="218787" y="12632"/>
                  </a:cubicBezTo>
                  <a:cubicBezTo>
                    <a:pt x="218787" y="10717"/>
                    <a:pt x="216870" y="8802"/>
                    <a:pt x="214314" y="816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4" name="Google Shape;1614;p10"/>
          <p:cNvGrpSpPr/>
          <p:nvPr/>
        </p:nvGrpSpPr>
        <p:grpSpPr>
          <a:xfrm>
            <a:off x="5789149" y="5316376"/>
            <a:ext cx="288000" cy="288000"/>
            <a:chOff x="3606480" y="3822891"/>
            <a:chExt cx="362312" cy="361971"/>
          </a:xfrm>
        </p:grpSpPr>
        <p:sp>
          <p:nvSpPr>
            <p:cNvPr id="1615" name="Google Shape;1615;p10"/>
            <p:cNvSpPr/>
            <p:nvPr/>
          </p:nvSpPr>
          <p:spPr>
            <a:xfrm>
              <a:off x="3606480" y="3822891"/>
              <a:ext cx="362312" cy="361971"/>
            </a:xfrm>
            <a:custGeom>
              <a:avLst/>
              <a:gdLst/>
              <a:ahLst/>
              <a:cxnLst/>
              <a:rect l="l" t="t" r="r" b="b"/>
              <a:pathLst>
                <a:path w="362312" h="361971" extrusionOk="0">
                  <a:moveTo>
                    <a:pt x="181474" y="0"/>
                  </a:moveTo>
                  <a:cubicBezTo>
                    <a:pt x="81152" y="0"/>
                    <a:pt x="0" y="81077"/>
                    <a:pt x="0" y="180667"/>
                  </a:cubicBezTo>
                  <a:cubicBezTo>
                    <a:pt x="0" y="280895"/>
                    <a:pt x="81152" y="361972"/>
                    <a:pt x="180835" y="361972"/>
                  </a:cubicBezTo>
                  <a:cubicBezTo>
                    <a:pt x="281157" y="361972"/>
                    <a:pt x="362309" y="280895"/>
                    <a:pt x="362309" y="181305"/>
                  </a:cubicBezTo>
                  <a:cubicBezTo>
                    <a:pt x="362948" y="81077"/>
                    <a:pt x="281796" y="0"/>
                    <a:pt x="181474" y="0"/>
                  </a:cubicBezTo>
                  <a:close/>
                  <a:moveTo>
                    <a:pt x="181474" y="349204"/>
                  </a:moveTo>
                  <a:cubicBezTo>
                    <a:pt x="88820" y="349204"/>
                    <a:pt x="13419" y="273873"/>
                    <a:pt x="13419" y="180667"/>
                  </a:cubicBezTo>
                  <a:cubicBezTo>
                    <a:pt x="13419" y="87461"/>
                    <a:pt x="88820" y="12768"/>
                    <a:pt x="182113" y="12768"/>
                  </a:cubicBezTo>
                  <a:cubicBezTo>
                    <a:pt x="274767" y="12768"/>
                    <a:pt x="350168" y="88099"/>
                    <a:pt x="350168" y="181305"/>
                  </a:cubicBezTo>
                  <a:cubicBezTo>
                    <a:pt x="350168" y="273873"/>
                    <a:pt x="274128" y="349204"/>
                    <a:pt x="181474" y="3492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6" name="Google Shape;1616;p10"/>
            <p:cNvSpPr/>
            <p:nvPr/>
          </p:nvSpPr>
          <p:spPr>
            <a:xfrm>
              <a:off x="3678686" y="3943227"/>
              <a:ext cx="219813" cy="119701"/>
            </a:xfrm>
            <a:custGeom>
              <a:avLst/>
              <a:gdLst/>
              <a:ahLst/>
              <a:cxnLst/>
              <a:rect l="l" t="t" r="r" b="b"/>
              <a:pathLst>
                <a:path w="219813" h="119701" extrusionOk="0">
                  <a:moveTo>
                    <a:pt x="219814" y="58416"/>
                  </a:moveTo>
                  <a:cubicBezTo>
                    <a:pt x="219175" y="55224"/>
                    <a:pt x="216619" y="45009"/>
                    <a:pt x="208951" y="33518"/>
                  </a:cubicBezTo>
                  <a:cubicBezTo>
                    <a:pt x="203839" y="25857"/>
                    <a:pt x="197449" y="19473"/>
                    <a:pt x="190420" y="14366"/>
                  </a:cubicBezTo>
                  <a:cubicBezTo>
                    <a:pt x="172528" y="2237"/>
                    <a:pt x="149524" y="-2871"/>
                    <a:pt x="127799" y="1598"/>
                  </a:cubicBezTo>
                  <a:cubicBezTo>
                    <a:pt x="118853" y="3513"/>
                    <a:pt x="110546" y="6705"/>
                    <a:pt x="102878" y="11174"/>
                  </a:cubicBezTo>
                  <a:cubicBezTo>
                    <a:pt x="88181" y="19473"/>
                    <a:pt x="76679" y="32241"/>
                    <a:pt x="67094" y="43094"/>
                  </a:cubicBezTo>
                  <a:cubicBezTo>
                    <a:pt x="64538" y="45648"/>
                    <a:pt x="61982" y="48840"/>
                    <a:pt x="59426" y="50755"/>
                  </a:cubicBezTo>
                  <a:cubicBezTo>
                    <a:pt x="44730" y="37987"/>
                    <a:pt x="27477" y="28411"/>
                    <a:pt x="8307" y="22027"/>
                  </a:cubicBezTo>
                  <a:cubicBezTo>
                    <a:pt x="6390" y="21389"/>
                    <a:pt x="4473" y="22027"/>
                    <a:pt x="2556" y="22665"/>
                  </a:cubicBezTo>
                  <a:cubicBezTo>
                    <a:pt x="639" y="23942"/>
                    <a:pt x="0" y="25857"/>
                    <a:pt x="0" y="27773"/>
                  </a:cubicBezTo>
                  <a:lnTo>
                    <a:pt x="0" y="90336"/>
                  </a:lnTo>
                  <a:cubicBezTo>
                    <a:pt x="0" y="94166"/>
                    <a:pt x="2556" y="96720"/>
                    <a:pt x="6390" y="96720"/>
                  </a:cubicBezTo>
                  <a:lnTo>
                    <a:pt x="6390" y="96720"/>
                  </a:lnTo>
                  <a:cubicBezTo>
                    <a:pt x="7668" y="96720"/>
                    <a:pt x="8946" y="96081"/>
                    <a:pt x="9585" y="95443"/>
                  </a:cubicBezTo>
                  <a:cubicBezTo>
                    <a:pt x="10863" y="94805"/>
                    <a:pt x="13419" y="94166"/>
                    <a:pt x="15336" y="93528"/>
                  </a:cubicBezTo>
                  <a:cubicBezTo>
                    <a:pt x="16614" y="92889"/>
                    <a:pt x="17892" y="92889"/>
                    <a:pt x="17892" y="92889"/>
                  </a:cubicBezTo>
                  <a:cubicBezTo>
                    <a:pt x="21726" y="91613"/>
                    <a:pt x="25560" y="89697"/>
                    <a:pt x="28755" y="87782"/>
                  </a:cubicBezTo>
                  <a:cubicBezTo>
                    <a:pt x="38978" y="82675"/>
                    <a:pt x="49203" y="75653"/>
                    <a:pt x="58788" y="67992"/>
                  </a:cubicBezTo>
                  <a:cubicBezTo>
                    <a:pt x="61982" y="71184"/>
                    <a:pt x="64538" y="74376"/>
                    <a:pt x="67733" y="77568"/>
                  </a:cubicBezTo>
                  <a:cubicBezTo>
                    <a:pt x="72845" y="83313"/>
                    <a:pt x="77957" y="88421"/>
                    <a:pt x="84347" y="94166"/>
                  </a:cubicBezTo>
                  <a:cubicBezTo>
                    <a:pt x="90098" y="99273"/>
                    <a:pt x="95849" y="104380"/>
                    <a:pt x="102239" y="108211"/>
                  </a:cubicBezTo>
                  <a:cubicBezTo>
                    <a:pt x="115658" y="115872"/>
                    <a:pt x="129716" y="119702"/>
                    <a:pt x="143774" y="119702"/>
                  </a:cubicBezTo>
                  <a:cubicBezTo>
                    <a:pt x="148247" y="119702"/>
                    <a:pt x="152719" y="119064"/>
                    <a:pt x="157192" y="118425"/>
                  </a:cubicBezTo>
                  <a:cubicBezTo>
                    <a:pt x="173806" y="115233"/>
                    <a:pt x="187225" y="108849"/>
                    <a:pt x="197449" y="99912"/>
                  </a:cubicBezTo>
                  <a:cubicBezTo>
                    <a:pt x="205117" y="92889"/>
                    <a:pt x="211507" y="84590"/>
                    <a:pt x="215341" y="76929"/>
                  </a:cubicBezTo>
                  <a:cubicBezTo>
                    <a:pt x="217258" y="73099"/>
                    <a:pt x="218536" y="69269"/>
                    <a:pt x="219175" y="64800"/>
                  </a:cubicBezTo>
                  <a:lnTo>
                    <a:pt x="219175" y="64161"/>
                  </a:lnTo>
                  <a:cubicBezTo>
                    <a:pt x="219175" y="62885"/>
                    <a:pt x="219814" y="60969"/>
                    <a:pt x="219814" y="58416"/>
                  </a:cubicBezTo>
                  <a:lnTo>
                    <a:pt x="219814" y="58416"/>
                  </a:lnTo>
                  <a:close/>
                  <a:moveTo>
                    <a:pt x="23004" y="76929"/>
                  </a:moveTo>
                  <a:cubicBezTo>
                    <a:pt x="19809" y="78845"/>
                    <a:pt x="15975" y="80121"/>
                    <a:pt x="12780" y="81398"/>
                  </a:cubicBezTo>
                  <a:lnTo>
                    <a:pt x="12141" y="81398"/>
                  </a:lnTo>
                  <a:lnTo>
                    <a:pt x="12141" y="36710"/>
                  </a:lnTo>
                  <a:cubicBezTo>
                    <a:pt x="26199" y="42456"/>
                    <a:pt x="38340" y="49478"/>
                    <a:pt x="49203" y="59054"/>
                  </a:cubicBezTo>
                  <a:cubicBezTo>
                    <a:pt x="40895" y="66715"/>
                    <a:pt x="31950" y="72461"/>
                    <a:pt x="23004" y="76929"/>
                  </a:cubicBezTo>
                  <a:close/>
                  <a:moveTo>
                    <a:pt x="206395" y="61608"/>
                  </a:moveTo>
                  <a:lnTo>
                    <a:pt x="206395" y="62885"/>
                  </a:lnTo>
                  <a:cubicBezTo>
                    <a:pt x="205756" y="66077"/>
                    <a:pt x="204478" y="69269"/>
                    <a:pt x="203200" y="71822"/>
                  </a:cubicBezTo>
                  <a:cubicBezTo>
                    <a:pt x="200644" y="78206"/>
                    <a:pt x="194893" y="84590"/>
                    <a:pt x="188503" y="90974"/>
                  </a:cubicBezTo>
                  <a:cubicBezTo>
                    <a:pt x="179557" y="98635"/>
                    <a:pt x="168694" y="103742"/>
                    <a:pt x="153997" y="106934"/>
                  </a:cubicBezTo>
                  <a:cubicBezTo>
                    <a:pt x="139301" y="110126"/>
                    <a:pt x="122687" y="106296"/>
                    <a:pt x="107990" y="97997"/>
                  </a:cubicBezTo>
                  <a:cubicBezTo>
                    <a:pt x="102239" y="94805"/>
                    <a:pt x="97127" y="90336"/>
                    <a:pt x="91376" y="84590"/>
                  </a:cubicBezTo>
                  <a:cubicBezTo>
                    <a:pt x="86264" y="79483"/>
                    <a:pt x="81152" y="74376"/>
                    <a:pt x="76040" y="69269"/>
                  </a:cubicBezTo>
                  <a:cubicBezTo>
                    <a:pt x="73484" y="66077"/>
                    <a:pt x="70289" y="62885"/>
                    <a:pt x="67094" y="59693"/>
                  </a:cubicBezTo>
                  <a:cubicBezTo>
                    <a:pt x="69650" y="57139"/>
                    <a:pt x="72206" y="54585"/>
                    <a:pt x="74762" y="51393"/>
                  </a:cubicBezTo>
                  <a:cubicBezTo>
                    <a:pt x="83708" y="41817"/>
                    <a:pt x="94571" y="29688"/>
                    <a:pt x="107990" y="22027"/>
                  </a:cubicBezTo>
                  <a:cubicBezTo>
                    <a:pt x="114380" y="18197"/>
                    <a:pt x="122048" y="15643"/>
                    <a:pt x="129077" y="13728"/>
                  </a:cubicBezTo>
                  <a:cubicBezTo>
                    <a:pt x="147607" y="9897"/>
                    <a:pt x="167416" y="13728"/>
                    <a:pt x="182113" y="23942"/>
                  </a:cubicBezTo>
                  <a:cubicBezTo>
                    <a:pt x="188503" y="28411"/>
                    <a:pt x="193615" y="33518"/>
                    <a:pt x="197449" y="39902"/>
                  </a:cubicBezTo>
                  <a:cubicBezTo>
                    <a:pt x="204478" y="50117"/>
                    <a:pt x="205756" y="59693"/>
                    <a:pt x="205756" y="59693"/>
                  </a:cubicBezTo>
                  <a:cubicBezTo>
                    <a:pt x="207034" y="60969"/>
                    <a:pt x="207034" y="60969"/>
                    <a:pt x="206395" y="6160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7" name="Google Shape;1617;p10"/>
            <p:cNvSpPr/>
            <p:nvPr/>
          </p:nvSpPr>
          <p:spPr>
            <a:xfrm>
              <a:off x="3851215" y="3981852"/>
              <a:ext cx="12779" cy="12767"/>
            </a:xfrm>
            <a:custGeom>
              <a:avLst/>
              <a:gdLst/>
              <a:ahLst/>
              <a:cxnLst/>
              <a:rect l="l" t="t" r="r" b="b"/>
              <a:pathLst>
                <a:path w="12779" h="12767" extrusionOk="0">
                  <a:moveTo>
                    <a:pt x="6390" y="0"/>
                  </a:moveTo>
                  <a:cubicBezTo>
                    <a:pt x="2556" y="0"/>
                    <a:pt x="0" y="3192"/>
                    <a:pt x="0" y="6384"/>
                  </a:cubicBezTo>
                  <a:cubicBezTo>
                    <a:pt x="0" y="9576"/>
                    <a:pt x="2556" y="12768"/>
                    <a:pt x="6390" y="12768"/>
                  </a:cubicBezTo>
                  <a:cubicBezTo>
                    <a:pt x="10224" y="12768"/>
                    <a:pt x="12780" y="10215"/>
                    <a:pt x="12780" y="6384"/>
                  </a:cubicBezTo>
                  <a:lnTo>
                    <a:pt x="12780" y="6384"/>
                  </a:lnTo>
                  <a:cubicBezTo>
                    <a:pt x="12780" y="3192"/>
                    <a:pt x="9585" y="0"/>
                    <a:pt x="63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8" name="Google Shape;1618;p10"/>
          <p:cNvGrpSpPr/>
          <p:nvPr/>
        </p:nvGrpSpPr>
        <p:grpSpPr>
          <a:xfrm>
            <a:off x="5808000" y="5770810"/>
            <a:ext cx="288000" cy="288000"/>
            <a:chOff x="4660820" y="1402723"/>
            <a:chExt cx="362312" cy="361971"/>
          </a:xfrm>
        </p:grpSpPr>
        <p:sp>
          <p:nvSpPr>
            <p:cNvPr id="1619" name="Google Shape;1619;p10"/>
            <p:cNvSpPr/>
            <p:nvPr/>
          </p:nvSpPr>
          <p:spPr>
            <a:xfrm>
              <a:off x="4660820" y="1402723"/>
              <a:ext cx="362312" cy="361971"/>
            </a:xfrm>
            <a:custGeom>
              <a:avLst/>
              <a:gdLst/>
              <a:ahLst/>
              <a:cxnLst/>
              <a:rect l="l" t="t" r="r" b="b"/>
              <a:pathLst>
                <a:path w="362312" h="361971" extrusionOk="0">
                  <a:moveTo>
                    <a:pt x="181474" y="0"/>
                  </a:moveTo>
                  <a:cubicBezTo>
                    <a:pt x="81152" y="0"/>
                    <a:pt x="0" y="81077"/>
                    <a:pt x="0" y="180667"/>
                  </a:cubicBezTo>
                  <a:cubicBezTo>
                    <a:pt x="0" y="280257"/>
                    <a:pt x="81152" y="361972"/>
                    <a:pt x="180835" y="361972"/>
                  </a:cubicBezTo>
                  <a:cubicBezTo>
                    <a:pt x="280518" y="361972"/>
                    <a:pt x="362309" y="280895"/>
                    <a:pt x="362309" y="181305"/>
                  </a:cubicBezTo>
                  <a:cubicBezTo>
                    <a:pt x="362309" y="181305"/>
                    <a:pt x="362309" y="181305"/>
                    <a:pt x="362309" y="181305"/>
                  </a:cubicBezTo>
                  <a:cubicBezTo>
                    <a:pt x="362948" y="80438"/>
                    <a:pt x="281796" y="0"/>
                    <a:pt x="181474" y="0"/>
                  </a:cubicBezTo>
                  <a:lnTo>
                    <a:pt x="181474" y="0"/>
                  </a:lnTo>
                  <a:close/>
                  <a:moveTo>
                    <a:pt x="181474" y="348565"/>
                  </a:moveTo>
                  <a:cubicBezTo>
                    <a:pt x="88181" y="348565"/>
                    <a:pt x="12780" y="273234"/>
                    <a:pt x="12780" y="180667"/>
                  </a:cubicBezTo>
                  <a:cubicBezTo>
                    <a:pt x="12780" y="88099"/>
                    <a:pt x="88181" y="12130"/>
                    <a:pt x="180835" y="12130"/>
                  </a:cubicBezTo>
                  <a:cubicBezTo>
                    <a:pt x="274128" y="12130"/>
                    <a:pt x="349529" y="87461"/>
                    <a:pt x="349529" y="180028"/>
                  </a:cubicBezTo>
                  <a:cubicBezTo>
                    <a:pt x="349529" y="180028"/>
                    <a:pt x="349529" y="180028"/>
                    <a:pt x="349529" y="180028"/>
                  </a:cubicBezTo>
                  <a:cubicBezTo>
                    <a:pt x="349529" y="273234"/>
                    <a:pt x="274767" y="348565"/>
                    <a:pt x="181474" y="3485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0" name="Google Shape;1620;p10"/>
            <p:cNvSpPr/>
            <p:nvPr/>
          </p:nvSpPr>
          <p:spPr>
            <a:xfrm>
              <a:off x="4724719" y="1506782"/>
              <a:ext cx="232974" cy="154492"/>
            </a:xfrm>
            <a:custGeom>
              <a:avLst/>
              <a:gdLst/>
              <a:ahLst/>
              <a:cxnLst/>
              <a:rect l="l" t="t" r="r" b="b"/>
              <a:pathLst>
                <a:path w="232974" h="154492" extrusionOk="0">
                  <a:moveTo>
                    <a:pt x="188503" y="62563"/>
                  </a:moveTo>
                  <a:cubicBezTo>
                    <a:pt x="182752" y="62563"/>
                    <a:pt x="177640" y="63840"/>
                    <a:pt x="171889" y="65755"/>
                  </a:cubicBezTo>
                  <a:lnTo>
                    <a:pt x="154636" y="35112"/>
                  </a:lnTo>
                  <a:lnTo>
                    <a:pt x="161026" y="20429"/>
                  </a:lnTo>
                  <a:lnTo>
                    <a:pt x="172528" y="20429"/>
                  </a:lnTo>
                  <a:cubicBezTo>
                    <a:pt x="176362" y="20429"/>
                    <a:pt x="178918" y="17875"/>
                    <a:pt x="178918" y="14045"/>
                  </a:cubicBezTo>
                  <a:cubicBezTo>
                    <a:pt x="178918" y="10214"/>
                    <a:pt x="176362" y="7661"/>
                    <a:pt x="172528" y="7661"/>
                  </a:cubicBezTo>
                  <a:lnTo>
                    <a:pt x="141217" y="7661"/>
                  </a:lnTo>
                  <a:cubicBezTo>
                    <a:pt x="137384" y="7661"/>
                    <a:pt x="134828" y="10214"/>
                    <a:pt x="134828" y="14045"/>
                  </a:cubicBezTo>
                  <a:cubicBezTo>
                    <a:pt x="134828" y="17875"/>
                    <a:pt x="137384" y="20429"/>
                    <a:pt x="141217" y="20429"/>
                  </a:cubicBezTo>
                  <a:lnTo>
                    <a:pt x="147607" y="20429"/>
                  </a:lnTo>
                  <a:lnTo>
                    <a:pt x="143134" y="31282"/>
                  </a:lnTo>
                  <a:lnTo>
                    <a:pt x="77318" y="31282"/>
                  </a:lnTo>
                  <a:lnTo>
                    <a:pt x="83069" y="12768"/>
                  </a:lnTo>
                  <a:lnTo>
                    <a:pt x="93932" y="12768"/>
                  </a:lnTo>
                  <a:cubicBezTo>
                    <a:pt x="97766" y="12768"/>
                    <a:pt x="100322" y="10214"/>
                    <a:pt x="100322" y="6384"/>
                  </a:cubicBezTo>
                  <a:cubicBezTo>
                    <a:pt x="100322" y="2554"/>
                    <a:pt x="97766" y="0"/>
                    <a:pt x="93932" y="0"/>
                  </a:cubicBezTo>
                  <a:lnTo>
                    <a:pt x="77957" y="0"/>
                  </a:lnTo>
                  <a:cubicBezTo>
                    <a:pt x="74762" y="0"/>
                    <a:pt x="72206" y="1915"/>
                    <a:pt x="71567" y="4469"/>
                  </a:cubicBezTo>
                  <a:lnTo>
                    <a:pt x="53675" y="63201"/>
                  </a:lnTo>
                  <a:cubicBezTo>
                    <a:pt x="51119" y="62563"/>
                    <a:pt x="48563" y="62563"/>
                    <a:pt x="46646" y="62563"/>
                  </a:cubicBezTo>
                  <a:cubicBezTo>
                    <a:pt x="21087" y="62563"/>
                    <a:pt x="639" y="82353"/>
                    <a:pt x="0" y="107889"/>
                  </a:cubicBezTo>
                  <a:cubicBezTo>
                    <a:pt x="0" y="133425"/>
                    <a:pt x="19809" y="153854"/>
                    <a:pt x="45368" y="154492"/>
                  </a:cubicBezTo>
                  <a:cubicBezTo>
                    <a:pt x="70928" y="154492"/>
                    <a:pt x="91376" y="134702"/>
                    <a:pt x="92015" y="109166"/>
                  </a:cubicBezTo>
                  <a:cubicBezTo>
                    <a:pt x="92015" y="91291"/>
                    <a:pt x="81791" y="74693"/>
                    <a:pt x="65816" y="67032"/>
                  </a:cubicBezTo>
                  <a:lnTo>
                    <a:pt x="70928" y="50434"/>
                  </a:lnTo>
                  <a:lnTo>
                    <a:pt x="111824" y="111720"/>
                  </a:lnTo>
                  <a:lnTo>
                    <a:pt x="112463" y="112358"/>
                  </a:lnTo>
                  <a:lnTo>
                    <a:pt x="112463" y="112358"/>
                  </a:lnTo>
                  <a:lnTo>
                    <a:pt x="112463" y="112358"/>
                  </a:lnTo>
                  <a:cubicBezTo>
                    <a:pt x="113102" y="112997"/>
                    <a:pt x="113741" y="112997"/>
                    <a:pt x="114380" y="113635"/>
                  </a:cubicBezTo>
                  <a:lnTo>
                    <a:pt x="114380" y="113635"/>
                  </a:lnTo>
                  <a:lnTo>
                    <a:pt x="114380" y="113635"/>
                  </a:lnTo>
                  <a:cubicBezTo>
                    <a:pt x="115019" y="113635"/>
                    <a:pt x="115658" y="114273"/>
                    <a:pt x="116297" y="114273"/>
                  </a:cubicBezTo>
                  <a:lnTo>
                    <a:pt x="141856" y="114273"/>
                  </a:lnTo>
                  <a:cubicBezTo>
                    <a:pt x="145690" y="139171"/>
                    <a:pt x="168694" y="156408"/>
                    <a:pt x="193615" y="153216"/>
                  </a:cubicBezTo>
                  <a:cubicBezTo>
                    <a:pt x="218536" y="149385"/>
                    <a:pt x="235788" y="126403"/>
                    <a:pt x="232593" y="101505"/>
                  </a:cubicBezTo>
                  <a:cubicBezTo>
                    <a:pt x="229399" y="79161"/>
                    <a:pt x="210229" y="62563"/>
                    <a:pt x="187225" y="62563"/>
                  </a:cubicBezTo>
                  <a:lnTo>
                    <a:pt x="188503" y="62563"/>
                  </a:lnTo>
                  <a:close/>
                  <a:moveTo>
                    <a:pt x="79874" y="107889"/>
                  </a:moveTo>
                  <a:cubicBezTo>
                    <a:pt x="79874" y="125765"/>
                    <a:pt x="65177" y="141086"/>
                    <a:pt x="46646" y="141086"/>
                  </a:cubicBezTo>
                  <a:cubicBezTo>
                    <a:pt x="28755" y="141086"/>
                    <a:pt x="13419" y="126403"/>
                    <a:pt x="13419" y="107889"/>
                  </a:cubicBezTo>
                  <a:cubicBezTo>
                    <a:pt x="13419" y="90014"/>
                    <a:pt x="28115" y="74693"/>
                    <a:pt x="46646" y="74693"/>
                  </a:cubicBezTo>
                  <a:lnTo>
                    <a:pt x="46646" y="74693"/>
                  </a:lnTo>
                  <a:cubicBezTo>
                    <a:pt x="47925" y="74693"/>
                    <a:pt x="48563" y="74693"/>
                    <a:pt x="49841" y="75331"/>
                  </a:cubicBezTo>
                  <a:lnTo>
                    <a:pt x="40257" y="105974"/>
                  </a:lnTo>
                  <a:cubicBezTo>
                    <a:pt x="38978" y="109166"/>
                    <a:pt x="40895" y="112997"/>
                    <a:pt x="44730" y="113635"/>
                  </a:cubicBezTo>
                  <a:cubicBezTo>
                    <a:pt x="45368" y="113635"/>
                    <a:pt x="46007" y="113635"/>
                    <a:pt x="46646" y="113635"/>
                  </a:cubicBezTo>
                  <a:cubicBezTo>
                    <a:pt x="49841" y="113635"/>
                    <a:pt x="52397" y="111720"/>
                    <a:pt x="53036" y="109166"/>
                  </a:cubicBezTo>
                  <a:lnTo>
                    <a:pt x="62621" y="78523"/>
                  </a:lnTo>
                  <a:cubicBezTo>
                    <a:pt x="73484" y="84269"/>
                    <a:pt x="79874" y="95760"/>
                    <a:pt x="79874" y="107889"/>
                  </a:cubicBezTo>
                  <a:lnTo>
                    <a:pt x="79874" y="107889"/>
                  </a:lnTo>
                  <a:close/>
                  <a:moveTo>
                    <a:pt x="161026" y="71501"/>
                  </a:moveTo>
                  <a:cubicBezTo>
                    <a:pt x="151441" y="78523"/>
                    <a:pt x="145051" y="89376"/>
                    <a:pt x="143134" y="101505"/>
                  </a:cubicBezTo>
                  <a:lnTo>
                    <a:pt x="127160" y="101505"/>
                  </a:lnTo>
                  <a:lnTo>
                    <a:pt x="148885" y="49795"/>
                  </a:lnTo>
                  <a:lnTo>
                    <a:pt x="161026" y="71501"/>
                  </a:lnTo>
                  <a:close/>
                  <a:moveTo>
                    <a:pt x="177640" y="101505"/>
                  </a:moveTo>
                  <a:lnTo>
                    <a:pt x="155914" y="101505"/>
                  </a:lnTo>
                  <a:cubicBezTo>
                    <a:pt x="157192" y="94483"/>
                    <a:pt x="161026" y="87461"/>
                    <a:pt x="166777" y="82992"/>
                  </a:cubicBezTo>
                  <a:lnTo>
                    <a:pt x="177640" y="101505"/>
                  </a:lnTo>
                  <a:close/>
                  <a:moveTo>
                    <a:pt x="116297" y="94483"/>
                  </a:moveTo>
                  <a:lnTo>
                    <a:pt x="82430" y="43411"/>
                  </a:lnTo>
                  <a:lnTo>
                    <a:pt x="137384" y="43411"/>
                  </a:lnTo>
                  <a:lnTo>
                    <a:pt x="116297" y="94483"/>
                  </a:lnTo>
                  <a:close/>
                  <a:moveTo>
                    <a:pt x="188503" y="141086"/>
                  </a:moveTo>
                  <a:cubicBezTo>
                    <a:pt x="172528" y="141086"/>
                    <a:pt x="159109" y="130233"/>
                    <a:pt x="155914" y="114912"/>
                  </a:cubicBezTo>
                  <a:lnTo>
                    <a:pt x="188503" y="114912"/>
                  </a:lnTo>
                  <a:cubicBezTo>
                    <a:pt x="192337" y="114912"/>
                    <a:pt x="194893" y="112358"/>
                    <a:pt x="194893" y="108528"/>
                  </a:cubicBezTo>
                  <a:cubicBezTo>
                    <a:pt x="194893" y="107251"/>
                    <a:pt x="194893" y="106613"/>
                    <a:pt x="194254" y="105336"/>
                  </a:cubicBezTo>
                  <a:lnTo>
                    <a:pt x="178918" y="77246"/>
                  </a:lnTo>
                  <a:cubicBezTo>
                    <a:pt x="182113" y="75969"/>
                    <a:pt x="185308" y="75331"/>
                    <a:pt x="189142" y="75331"/>
                  </a:cubicBezTo>
                  <a:cubicBezTo>
                    <a:pt x="207034" y="75969"/>
                    <a:pt x="221731" y="91291"/>
                    <a:pt x="220453" y="109805"/>
                  </a:cubicBezTo>
                  <a:cubicBezTo>
                    <a:pt x="219175" y="126403"/>
                    <a:pt x="205756" y="140448"/>
                    <a:pt x="188503" y="1410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1" name="Google Shape;1621;p10"/>
          <p:cNvSpPr/>
          <p:nvPr/>
        </p:nvSpPr>
        <p:spPr>
          <a:xfrm>
            <a:off x="6180462" y="2185774"/>
            <a:ext cx="1786397" cy="287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l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53565A"/>
              </a:buClr>
              <a:buSzPts val="1400"/>
              <a:buFont typeface="Noto Sans Symbols"/>
              <a:buNone/>
            </a:pPr>
            <a:r>
              <a:rPr lang="pl-PL" sz="1400" b="1" i="0" u="none" strike="noStrike" cap="none">
                <a:solidFill>
                  <a:srgbClr val="53565A"/>
                </a:solidFill>
                <a:latin typeface="Calibri"/>
                <a:ea typeface="Calibri"/>
                <a:cs typeface="Calibri"/>
                <a:sym typeface="Calibri"/>
              </a:rPr>
              <a:t>KEY AMBITIONS </a:t>
            </a:r>
            <a:endParaRPr/>
          </a:p>
        </p:txBody>
      </p:sp>
      <p:sp>
        <p:nvSpPr>
          <p:cNvPr id="1622" name="Google Shape;1622;p10"/>
          <p:cNvSpPr/>
          <p:nvPr/>
        </p:nvSpPr>
        <p:spPr>
          <a:xfrm>
            <a:off x="386877" y="1737161"/>
            <a:ext cx="2003625" cy="287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8900" tIns="88900" rIns="88900" bIns="88900" anchor="ctr" anchorCtr="0">
            <a:noAutofit/>
          </a:bodyPr>
          <a:lstStyle/>
          <a:p>
            <a:pPr marL="0" marR="0" lvl="0" indent="0" algn="l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Noto Sans Symbols"/>
              <a:buNone/>
            </a:pPr>
            <a:r>
              <a:rPr lang="pl-PL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MAIN OBJECTIVES</a:t>
            </a:r>
            <a:endParaRPr/>
          </a:p>
        </p:txBody>
      </p:sp>
      <p:sp>
        <p:nvSpPr>
          <p:cNvPr id="1623" name="Google Shape;1623;p10"/>
          <p:cNvSpPr txBox="1"/>
          <p:nvPr/>
        </p:nvSpPr>
        <p:spPr>
          <a:xfrm>
            <a:off x="474920" y="2350466"/>
            <a:ext cx="4826801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</a:pPr>
            <a:r>
              <a:rPr lang="pl-PL"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Emission reduction of 55% by 2030 (compared to 1990 levels)</a:t>
            </a:r>
            <a:endParaRPr/>
          </a:p>
        </p:txBody>
      </p:sp>
      <p:sp>
        <p:nvSpPr>
          <p:cNvPr id="1624" name="Google Shape;1624;p10"/>
          <p:cNvSpPr txBox="1"/>
          <p:nvPr/>
        </p:nvSpPr>
        <p:spPr>
          <a:xfrm>
            <a:off x="491963" y="4000809"/>
            <a:ext cx="474649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</a:pPr>
            <a:r>
              <a:rPr lang="pl-PL"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Net zero-carbon by 2050 (within the EU)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" name="Google Shape;1541;p8"/>
          <p:cNvSpPr txBox="1">
            <a:spLocks noGrp="1"/>
          </p:cNvSpPr>
          <p:nvPr>
            <p:ph type="body" idx="1"/>
          </p:nvPr>
        </p:nvSpPr>
        <p:spPr>
          <a:xfrm>
            <a:off x="463295" y="682940"/>
            <a:ext cx="11277600" cy="75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pl-PL"/>
              <a:t>Agenda 2030</a:t>
            </a:r>
            <a:endParaRPr/>
          </a:p>
        </p:txBody>
      </p:sp>
      <p:sp>
        <p:nvSpPr>
          <p:cNvPr id="1542" name="Google Shape;1542;p8"/>
          <p:cNvSpPr txBox="1">
            <a:spLocks noGrp="1"/>
          </p:cNvSpPr>
          <p:nvPr>
            <p:ph type="title"/>
          </p:nvPr>
        </p:nvSpPr>
        <p:spPr>
          <a:xfrm>
            <a:off x="463295" y="345992"/>
            <a:ext cx="11277600" cy="334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rPr lang="pl-PL"/>
              <a:t>UN Sustainable Development Goals</a:t>
            </a:r>
            <a:endParaRPr/>
          </a:p>
        </p:txBody>
      </p:sp>
      <p:sp>
        <p:nvSpPr>
          <p:cNvPr id="1543" name="Google Shape;1543;p8"/>
          <p:cNvSpPr txBox="1"/>
          <p:nvPr/>
        </p:nvSpPr>
        <p:spPr>
          <a:xfrm>
            <a:off x="8315325" y="2201325"/>
            <a:ext cx="3413380" cy="3368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i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The 2030 Agenda contains 17 Sustainable Development Goals (SDGs), which were adopted by UN member states in 2015. They include 169 specific goals to be achieved by 2030.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pl-PL" sz="1600" i="1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The suite of SDG's covers complementary and intersecting social and environmental challenges.</a:t>
            </a:r>
            <a:endParaRPr/>
          </a:p>
        </p:txBody>
      </p:sp>
      <p:pic>
        <p:nvPicPr>
          <p:cNvPr id="1544" name="Google Shape;154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36424"/>
            <a:ext cx="8096250" cy="453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Deloitte Brand Theme">
  <a:themeElements>
    <a:clrScheme name="Custom 1">
      <a:dk1>
        <a:srgbClr val="000000"/>
      </a:dk1>
      <a:lt1>
        <a:srgbClr val="FFFFFF"/>
      </a:lt1>
      <a:dk2>
        <a:srgbClr val="D0D0CE"/>
      </a:dk2>
      <a:lt2>
        <a:srgbClr val="53565A"/>
      </a:lt2>
      <a:accent1>
        <a:srgbClr val="86BC25"/>
      </a:accent1>
      <a:accent2>
        <a:srgbClr val="43B02A"/>
      </a:accent2>
      <a:accent3>
        <a:srgbClr val="26890D"/>
      </a:accent3>
      <a:accent4>
        <a:srgbClr val="046A38"/>
      </a:accent4>
      <a:accent5>
        <a:srgbClr val="0D8390"/>
      </a:accent5>
      <a:accent6>
        <a:srgbClr val="007CB0"/>
      </a:accent6>
      <a:hlink>
        <a:srgbClr val="00A3E0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894</Words>
  <Application>Microsoft Office PowerPoint</Application>
  <PresentationFormat>Panoramiczny</PresentationFormat>
  <Paragraphs>88</Paragraphs>
  <Slides>19</Slides>
  <Notes>19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19</vt:i4>
      </vt:variant>
    </vt:vector>
  </HeadingPairs>
  <TitlesOfParts>
    <vt:vector size="28" baseType="lpstr">
      <vt:lpstr>Calibri</vt:lpstr>
      <vt:lpstr>Noto Sans Symbols</vt:lpstr>
      <vt:lpstr>Arial</vt:lpstr>
      <vt:lpstr>Space Grotesk</vt:lpstr>
      <vt:lpstr>Avenir</vt:lpstr>
      <vt:lpstr>Verdana</vt:lpstr>
      <vt:lpstr>Open Sans</vt:lpstr>
      <vt:lpstr>Office Theme</vt:lpstr>
      <vt:lpstr>2_Deloitte Brand Theme</vt:lpstr>
      <vt:lpstr>How to localise SDGs in your communities? Difficulties for green transtion in rural/urban communities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European Green Deal  </vt:lpstr>
      <vt:lpstr>UN Sustainable Development Goals</vt:lpstr>
      <vt:lpstr>What doest it mean to localise SDGs?</vt:lpstr>
      <vt:lpstr>Prezentacja programu PowerPoint</vt:lpstr>
      <vt:lpstr>Sustainable communities</vt:lpstr>
      <vt:lpstr>RESILIENT COMMUNITIES </vt:lpstr>
      <vt:lpstr>NEXUS COMMUNITIES OF PRACTICES</vt:lpstr>
      <vt:lpstr>Prezentacja programu PowerPoint</vt:lpstr>
      <vt:lpstr>Prezentacja programu PowerPoint</vt:lpstr>
      <vt:lpstr>Prezentacja programu PowerPoint</vt:lpstr>
      <vt:lpstr>What did we learnt from our project? </vt:lpstr>
      <vt:lpstr>How to localise SDGs in your communities?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Sustainability and environmental challenges</dc:title>
  <dc:creator>Karwacka, Marta</dc:creator>
  <cp:lastModifiedBy>umk</cp:lastModifiedBy>
  <cp:revision>9</cp:revision>
  <cp:lastPrinted>2023-11-24T13:43:18Z</cp:lastPrinted>
  <dcterms:created xsi:type="dcterms:W3CDTF">2023-01-16T07:58:12Z</dcterms:created>
  <dcterms:modified xsi:type="dcterms:W3CDTF">2023-11-27T07:24:09Z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60d57e-af5b-4752-ac57-3e4f28ca11dc_Enabled">
    <vt:lpwstr>true</vt:lpwstr>
  </property>
  <property fmtid="{D5CDD505-2E9C-101B-9397-08002B2CF9AE}" pid="3" name="MSIP_Label_ea60d57e-af5b-4752-ac57-3e4f28ca11dc_SetDate">
    <vt:lpwstr>2023-01-16T07:58:12Z</vt:lpwstr>
  </property>
  <property fmtid="{D5CDD505-2E9C-101B-9397-08002B2CF9AE}" pid="4" name="MSIP_Label_ea60d57e-af5b-4752-ac57-3e4f28ca11dc_Method">
    <vt:lpwstr>Standard</vt:lpwstr>
  </property>
  <property fmtid="{D5CDD505-2E9C-101B-9397-08002B2CF9AE}" pid="5" name="MSIP_Label_ea60d57e-af5b-4752-ac57-3e4f28ca11dc_Name">
    <vt:lpwstr>ea60d57e-af5b-4752-ac57-3e4f28ca11dc</vt:lpwstr>
  </property>
  <property fmtid="{D5CDD505-2E9C-101B-9397-08002B2CF9AE}" pid="6" name="MSIP_Label_ea60d57e-af5b-4752-ac57-3e4f28ca11dc_SiteId">
    <vt:lpwstr>36da45f1-dd2c-4d1f-af13-5abe46b99921</vt:lpwstr>
  </property>
  <property fmtid="{D5CDD505-2E9C-101B-9397-08002B2CF9AE}" pid="7" name="MSIP_Label_ea60d57e-af5b-4752-ac57-3e4f28ca11dc_ActionId">
    <vt:lpwstr>33311997-0ab5-477a-84cc-e73359663598</vt:lpwstr>
  </property>
  <property fmtid="{D5CDD505-2E9C-101B-9397-08002B2CF9AE}" pid="8" name="MSIP_Label_ea60d57e-af5b-4752-ac57-3e4f28ca11dc_ContentBits">
    <vt:lpwstr>0</vt:lpwstr>
  </property>
</Properties>
</file>